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1D98B-FB6D-4A1A-B86C-670063E93CA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AE8E-DE2C-4717-8F00-02F8259B41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2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 userDrawn="1"/>
        </p:nvSpPr>
        <p:spPr>
          <a:xfrm rot="7922373" flipH="1">
            <a:off x="663604" y="6009495"/>
            <a:ext cx="513398" cy="668854"/>
          </a:xfrm>
          <a:prstGeom prst="parallelogram">
            <a:avLst>
              <a:gd name="adj" fmla="val 4205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 userDrawn="1"/>
        </p:nvSpPr>
        <p:spPr>
          <a:xfrm>
            <a:off x="142844" y="5929330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00371432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286256"/>
            <a:ext cx="2143140" cy="2411678"/>
          </a:xfrm>
          <a:prstGeom prst="rect">
            <a:avLst/>
          </a:prstGeom>
        </p:spPr>
      </p:pic>
      <p:sp>
        <p:nvSpPr>
          <p:cNvPr id="10" name="Капля 9"/>
          <p:cNvSpPr/>
          <p:nvPr userDrawn="1"/>
        </p:nvSpPr>
        <p:spPr>
          <a:xfrm flipH="1" flipV="1">
            <a:off x="1571604" y="214290"/>
            <a:ext cx="7000924" cy="5214998"/>
          </a:xfrm>
          <a:prstGeom prst="teardrop">
            <a:avLst>
              <a:gd name="adj" fmla="val 99058"/>
            </a:avLst>
          </a:prstGeom>
          <a:solidFill>
            <a:srgbClr val="AFEAFF">
              <a:alpha val="66667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71612"/>
            <a:ext cx="6143668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1" name="Рисунок 10" descr="0_88ac3_cf0015e2_XL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 rot="1887376">
            <a:off x="7238590" y="430424"/>
            <a:ext cx="1547606" cy="905349"/>
          </a:xfrm>
          <a:prstGeom prst="rect">
            <a:avLst/>
          </a:prstGeom>
        </p:spPr>
      </p:pic>
      <p:pic>
        <p:nvPicPr>
          <p:cNvPr id="12" name="Рисунок 11" descr="81951132_large_1af4a84625dc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 rot="651989">
            <a:off x="6286512" y="5214950"/>
            <a:ext cx="1357322" cy="135732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886200"/>
            <a:ext cx="5986482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5E9EFF">
                <a:alpha val="7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142844" y="142852"/>
            <a:ext cx="8786874" cy="6572296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Grass_texture.png"/>
          <p:cNvPicPr>
            <a:picLocks noChangeAspect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>
          <a:xfrm>
            <a:off x="4500562" y="5577369"/>
            <a:ext cx="4643438" cy="1280631"/>
          </a:xfrm>
          <a:prstGeom prst="rect">
            <a:avLst/>
          </a:prstGeom>
        </p:spPr>
      </p:pic>
      <p:pic>
        <p:nvPicPr>
          <p:cNvPr id="8" name="Рисунок 7" descr="Grass_texture.png"/>
          <p:cNvPicPr>
            <a:picLocks noChangeAspect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>
          <a:xfrm flipH="1">
            <a:off x="0" y="5572140"/>
            <a:ext cx="4643438" cy="12806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DC42-713C-4627-B8A6-21D5721F12CF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E7F4-CAF6-4684-BBD1-0C2E67B7BAF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0_88ac3_cf0015e2_XL.png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>
          <a:xfrm rot="1877580">
            <a:off x="415176" y="5927021"/>
            <a:ext cx="1071570" cy="626868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5" name="Picture 15" descr="an0232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2465388" cy="2243138"/>
          </a:xfrm>
          <a:prstGeom prst="rect">
            <a:avLst/>
          </a:prstGeom>
          <a:noFill/>
        </p:spPr>
      </p:pic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914400" y="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838200" y="2286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i="1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Самые – самые 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57200" y="4343400"/>
            <a:ext cx="2514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Кенгуру, убегая от погони, может перепрыгнуть </a:t>
            </a:r>
            <a:r>
              <a:rPr lang="ru-RU" dirty="0" smtClean="0"/>
              <a:t>через бревна высотой до 3 метров</a:t>
            </a:r>
            <a:endParaRPr lang="ru-RU" dirty="0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04800" y="1219200"/>
            <a:ext cx="2409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993366"/>
                </a:solidFill>
              </a:rPr>
              <a:t>Лучшие прыгуны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339752" y="1196752"/>
            <a:ext cx="2811016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993366"/>
                </a:solidFill>
              </a:rPr>
              <a:t>Самое высокое млекопитающее</a:t>
            </a:r>
          </a:p>
        </p:txBody>
      </p:sp>
      <p:pic>
        <p:nvPicPr>
          <p:cNvPr id="20502" name="Picture 22" descr="an0232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133600"/>
            <a:ext cx="1804988" cy="2667000"/>
          </a:xfrm>
          <a:prstGeom prst="rect">
            <a:avLst/>
          </a:prstGeom>
          <a:noFill/>
        </p:spPr>
      </p:pic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048000" y="4953000"/>
            <a:ext cx="297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Жирафы достигают в высоту 5 м, однако есть сообщения об экземплярах ростом до 7 м. 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791200" y="1219200"/>
            <a:ext cx="312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993366"/>
                </a:solidFill>
              </a:rPr>
              <a:t>Самый быстрый зверь</a:t>
            </a:r>
            <a:endParaRPr lang="ru-RU" sz="2800" dirty="0">
              <a:solidFill>
                <a:srgbClr val="993366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019800" y="5013176"/>
            <a:ext cx="312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Гепард может развивать скорость свыше 100 километров в час</a:t>
            </a:r>
            <a:endParaRPr lang="ru-RU" dirty="0"/>
          </a:p>
        </p:txBody>
      </p:sp>
      <p:pic>
        <p:nvPicPr>
          <p:cNvPr id="2050" name="Picture 2" descr="Гепар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420888"/>
            <a:ext cx="2995533" cy="18722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400"/>
                            </p:stCondLst>
                            <p:childTnLst>
                              <p:par>
                                <p:cTn id="28" presetID="23" presetClass="entr" presetSubtype="52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3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8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9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8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  <p:bldP spid="20499" grpId="0" autoUpdateAnimBg="0"/>
      <p:bldP spid="20500" grpId="0" autoUpdateAnimBg="0"/>
      <p:bldP spid="20501" grpId="0" autoUpdateAnimBg="0"/>
      <p:bldP spid="20503" grpId="0" autoUpdateAnimBg="0"/>
      <p:bldP spid="20504" grpId="0" autoUpdateAnimBg="0"/>
      <p:bldP spid="20505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subject>окружающий мир</dc:subject>
  <dc:creator>corowina</dc:creator>
  <cp:lastModifiedBy>ДНС</cp:lastModifiedBy>
  <cp:revision>38</cp:revision>
  <dcterms:created xsi:type="dcterms:W3CDTF">2014-06-09T16:54:14Z</dcterms:created>
  <dcterms:modified xsi:type="dcterms:W3CDTF">2020-12-06T06:39:23Z</dcterms:modified>
</cp:coreProperties>
</file>