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D98B-FB6D-4A1A-B86C-670063E93CA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E8E-DE2C-4717-8F00-02F8259B41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41502-7F35-49F1-B5A9-6E8634D60581}" type="slidenum">
              <a:rPr lang="ru-RU"/>
              <a:pPr/>
              <a:t>3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Самые крупные животные на Земле обитают в океане. Они всплывают к поверхности чтобы сделать вдох.</a:t>
            </a:r>
          </a:p>
          <a:p>
            <a:r>
              <a:rPr lang="ru-RU"/>
              <a:t>Самый крупный из китов это Синий кит.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 userDrawn="1"/>
        </p:nvSpPr>
        <p:spPr>
          <a:xfrm rot="7922373" flipH="1">
            <a:off x="663604" y="6009495"/>
            <a:ext cx="513398" cy="668854"/>
          </a:xfrm>
          <a:prstGeom prst="parallelogram">
            <a:avLst>
              <a:gd name="adj" fmla="val 4205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 userDrawn="1"/>
        </p:nvSpPr>
        <p:spPr>
          <a:xfrm>
            <a:off x="142844" y="5929330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00371432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286256"/>
            <a:ext cx="2143140" cy="2411678"/>
          </a:xfrm>
          <a:prstGeom prst="rect">
            <a:avLst/>
          </a:prstGeom>
        </p:spPr>
      </p:pic>
      <p:sp>
        <p:nvSpPr>
          <p:cNvPr id="10" name="Капля 9"/>
          <p:cNvSpPr/>
          <p:nvPr userDrawn="1"/>
        </p:nvSpPr>
        <p:spPr>
          <a:xfrm flipH="1" flipV="1">
            <a:off x="1571604" y="214290"/>
            <a:ext cx="7000924" cy="5214998"/>
          </a:xfrm>
          <a:prstGeom prst="teardrop">
            <a:avLst>
              <a:gd name="adj" fmla="val 99058"/>
            </a:avLst>
          </a:prstGeom>
          <a:solidFill>
            <a:srgbClr val="AFEAFF">
              <a:alpha val="66667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43668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1" name="Рисунок 10" descr="0_88ac3_cf0015e2_XL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 rot="1887376">
            <a:off x="7238590" y="430424"/>
            <a:ext cx="1547606" cy="905349"/>
          </a:xfrm>
          <a:prstGeom prst="rect">
            <a:avLst/>
          </a:prstGeom>
        </p:spPr>
      </p:pic>
      <p:pic>
        <p:nvPicPr>
          <p:cNvPr id="12" name="Рисунок 11" descr="81951132_large_1af4a84625dc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 rot="651989">
            <a:off x="6286512" y="5214950"/>
            <a:ext cx="1357322" cy="135732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886200"/>
            <a:ext cx="5986482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A3DB43-DE6B-4F46-AB61-C8A24430E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3420C-83DF-43C9-939D-086BAB96D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5E9EFF">
                <a:alpha val="7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142844" y="142852"/>
            <a:ext cx="8786874" cy="6572296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Grass_texture.png"/>
          <p:cNvPicPr>
            <a:picLocks noChangeAspect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>
          <a:xfrm>
            <a:off x="4500562" y="5577369"/>
            <a:ext cx="4643438" cy="1280631"/>
          </a:xfrm>
          <a:prstGeom prst="rect">
            <a:avLst/>
          </a:prstGeom>
        </p:spPr>
      </p:pic>
      <p:pic>
        <p:nvPicPr>
          <p:cNvPr id="8" name="Рисунок 7" descr="Grass_texture.png"/>
          <p:cNvPicPr>
            <a:picLocks noChangeAspect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>
          <a:xfrm flipH="1">
            <a:off x="0" y="5572140"/>
            <a:ext cx="4643438" cy="1280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DC42-713C-4627-B8A6-21D5721F12CF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E7F4-CAF6-4684-BBD1-0C2E67B7BAF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0_88ac3_cf0015e2_XL.png"/>
          <p:cNvPicPr>
            <a:picLocks noChangeAspect="1"/>
          </p:cNvPicPr>
          <p:nvPr userDrawn="1"/>
        </p:nvPicPr>
        <p:blipFill>
          <a:blip r:embed="rId16" cstate="screen"/>
          <a:stretch>
            <a:fillRect/>
          </a:stretch>
        </p:blipFill>
        <p:spPr>
          <a:xfrm rot="1877580">
            <a:off x="415176" y="5927021"/>
            <a:ext cx="1071570" cy="626868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72560" cy="714356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Места обитания диких млекопитающих</a:t>
            </a:r>
          </a:p>
        </p:txBody>
      </p:sp>
      <p:pic>
        <p:nvPicPr>
          <p:cNvPr id="18443" name="Picture 11" descr="68003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14356"/>
            <a:ext cx="8858280" cy="4903807"/>
          </a:xfrm>
          <a:noFill/>
          <a:ln/>
        </p:spPr>
      </p:pic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5373217"/>
            <a:ext cx="91440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993366"/>
                </a:solidFill>
              </a:rPr>
              <a:t>Лес –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6600"/>
                </a:solidFill>
              </a:rPr>
              <a:t>место обитания многих </a:t>
            </a:r>
            <a:r>
              <a:rPr lang="ru-RU" sz="2800" dirty="0" smtClean="0">
                <a:solidFill>
                  <a:srgbClr val="006600"/>
                </a:solidFill>
              </a:rPr>
              <a:t>зверей. </a:t>
            </a:r>
            <a:r>
              <a:rPr lang="ru-RU" sz="2800" dirty="0">
                <a:solidFill>
                  <a:srgbClr val="006600"/>
                </a:solidFill>
              </a:rPr>
              <a:t>Здесь они находят пищу, убежище от врагов, </a:t>
            </a:r>
            <a:r>
              <a:rPr lang="ru-RU" sz="2800" dirty="0" smtClean="0">
                <a:solidFill>
                  <a:srgbClr val="006600"/>
                </a:solidFill>
              </a:rPr>
              <a:t>непогоды, строят </a:t>
            </a:r>
            <a:r>
              <a:rPr lang="ru-RU" sz="2800" dirty="0">
                <a:solidFill>
                  <a:srgbClr val="006600"/>
                </a:solidFill>
              </a:rPr>
              <a:t>жилища для своего потомства.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Эти звери живут в пресных водоёмах</a:t>
            </a:r>
            <a:endParaRPr lang="ru-RU" i="1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rgbClr val="006600"/>
                </a:solidFill>
              </a:rPr>
              <a:t>Работящие зверьки 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6600"/>
                </a:solidFill>
              </a:rPr>
              <a:t>Строят дом среди реки.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6600"/>
                </a:solidFill>
              </a:rPr>
              <a:t>Если в гости кто  придет,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6600"/>
                </a:solidFill>
              </a:rPr>
              <a:t>Знайте, что из речки вход.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800600" y="52578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1">
                <a:solidFill>
                  <a:srgbClr val="006600"/>
                </a:solidFill>
              </a:rPr>
              <a:t>бобры</a:t>
            </a:r>
          </a:p>
        </p:txBody>
      </p:sp>
      <p:pic>
        <p:nvPicPr>
          <p:cNvPr id="4098" name="Picture 2" descr="http://i.mycdn.me/i?r=AzEPZsRbOZEKgBhR0XGMT1RkYKOmDkD8U9AOFa4WofSAaKaKTM5SRkZCeTgDn6uOyic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354" y="1916832"/>
            <a:ext cx="4228446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build="p" autoUpdateAnimBg="0" advAuto="0"/>
      <p:bldP spid="2253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wrap="none">
            <a:normAutofit/>
          </a:bodyPr>
          <a:lstStyle/>
          <a:p>
            <a:pPr algn="ctr">
              <a:buFontTx/>
              <a:buNone/>
            </a:pPr>
            <a:r>
              <a:rPr lang="ru-RU" sz="4000" i="1" dirty="0">
                <a:solidFill>
                  <a:srgbClr val="006600"/>
                </a:solidFill>
              </a:rPr>
              <a:t>Отгадайте загадку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8000"/>
                </a:solidFill>
              </a:rPr>
              <a:t>Через море, океан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8000"/>
                </a:solidFill>
              </a:rPr>
              <a:t>Плывет чудо-великан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8000"/>
                </a:solidFill>
              </a:rPr>
              <a:t>Пряча ус во рту,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8000"/>
                </a:solidFill>
              </a:rPr>
              <a:t>Растянулся на версту</a:t>
            </a:r>
            <a:r>
              <a:rPr lang="ru-RU" sz="2800" dirty="0" smtClean="0">
                <a:solidFill>
                  <a:srgbClr val="008000"/>
                </a:solidFill>
              </a:rPr>
              <a:t>.</a:t>
            </a:r>
          </a:p>
          <a:p>
            <a:pPr>
              <a:buFontTx/>
              <a:buNone/>
            </a:pPr>
            <a:endParaRPr lang="ru-RU" sz="2800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ru-RU" sz="2800" dirty="0" smtClean="0">
                <a:solidFill>
                  <a:srgbClr val="008000"/>
                </a:solidFill>
              </a:rPr>
              <a:t>                            Кит.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66800" y="214290"/>
            <a:ext cx="7086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i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кто из млекопитающих живет в океане?</a:t>
            </a:r>
          </a:p>
        </p:txBody>
      </p:sp>
      <p:pic>
        <p:nvPicPr>
          <p:cNvPr id="3074" name="Picture 2" descr="https://creacenter.org/storage/app/uploads/public/5d1/f4f/41e/5d1f4f41ebfeb125586167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80928"/>
            <a:ext cx="4545907" cy="33373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 advAuto="0"/>
      <p:bldP spid="23560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109</Words>
  <Application>Microsoft Office PowerPoint</Application>
  <PresentationFormat>Экран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Места обитания диких млекопитающих</vt:lpstr>
      <vt:lpstr>Эти звери живут в пресных водоёмах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subject>окружающий мир</dc:subject>
  <dc:creator>corowina</dc:creator>
  <cp:lastModifiedBy>ДНС</cp:lastModifiedBy>
  <cp:revision>26</cp:revision>
  <dcterms:created xsi:type="dcterms:W3CDTF">2014-06-09T16:54:14Z</dcterms:created>
  <dcterms:modified xsi:type="dcterms:W3CDTF">2020-12-06T06:27:05Z</dcterms:modified>
</cp:coreProperties>
</file>