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3" r:id="rId2"/>
    <p:sldId id="265" r:id="rId3"/>
    <p:sldId id="266" r:id="rId4"/>
    <p:sldId id="260" r:id="rId5"/>
    <p:sldId id="261" r:id="rId6"/>
    <p:sldId id="256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4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86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9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56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3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2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0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0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3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7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8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878121-94FA-41FA-88F7-CB4C9FA3955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F10975-9634-4411-BB64-9FFE9B641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22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6"/>
          </a:xfrm>
        </p:spPr>
        <p:txBody>
          <a:bodyPr>
            <a:normAutofit/>
          </a:bodyPr>
          <a:lstStyle/>
          <a:p>
            <a:r>
              <a:rPr lang="de-DE" sz="9600" dirty="0" smtClean="0"/>
              <a:t>Tiere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>
            <a:noAutofit/>
          </a:bodyPr>
          <a:lstStyle/>
          <a:p>
            <a:r>
              <a:rPr lang="de-DE" sz="4800" dirty="0" smtClean="0"/>
              <a:t>Haustiere </a:t>
            </a:r>
          </a:p>
          <a:p>
            <a:r>
              <a:rPr lang="de-DE" sz="4800" dirty="0" smtClean="0"/>
              <a:t>Wildtiere</a:t>
            </a:r>
          </a:p>
          <a:p>
            <a:r>
              <a:rPr lang="de-DE" sz="4800" dirty="0" smtClean="0"/>
              <a:t>Lieblingstiere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54867" cy="936104"/>
          </a:xfrm>
        </p:spPr>
        <p:txBody>
          <a:bodyPr/>
          <a:lstStyle/>
          <a:p>
            <a:pPr algn="ctr"/>
            <a:r>
              <a:rPr lang="en-US" dirty="0" err="1" smtClean="0"/>
              <a:t>HAUSTIeRE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" y="1571428"/>
            <a:ext cx="2571967" cy="1596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15" y="1916832"/>
            <a:ext cx="2304257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6" y="4327336"/>
            <a:ext cx="2548554" cy="1764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24246"/>
            <a:ext cx="2496277" cy="187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13" y="1561855"/>
            <a:ext cx="2439457" cy="1524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28498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 Pferd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3" y="6093296"/>
            <a:ext cx="16238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Hamster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78904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Hund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3284984"/>
            <a:ext cx="15404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Katze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57497" y="6192688"/>
            <a:ext cx="1368152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Kuh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54867" cy="720080"/>
          </a:xfrm>
        </p:spPr>
        <p:txBody>
          <a:bodyPr/>
          <a:lstStyle/>
          <a:p>
            <a:pPr algn="ctr"/>
            <a:r>
              <a:rPr lang="de-DE" dirty="0"/>
              <a:t>Wildtiere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" y="1050098"/>
            <a:ext cx="2344656" cy="1556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0516"/>
            <a:ext cx="2483766" cy="1745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06" y="2039557"/>
            <a:ext cx="2512571" cy="15703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66" y="4050516"/>
            <a:ext cx="2304256" cy="17630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58024"/>
            <a:ext cx="2303240" cy="176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824735"/>
            <a:ext cx="1512168" cy="460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Wolf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378" y="6021288"/>
            <a:ext cx="14423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Hase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3" y="37984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Tiger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3140968"/>
            <a:ext cx="1296144" cy="46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 Lama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6481" y="6124980"/>
            <a:ext cx="1760850" cy="40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Bison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7058"/>
              </p:ext>
            </p:extLst>
          </p:nvPr>
        </p:nvGraphicFramePr>
        <p:xfrm>
          <a:off x="251520" y="1214422"/>
          <a:ext cx="8715436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5719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Haben</a:t>
                      </a:r>
                      <a:endParaRPr lang="en-US" sz="3600" dirty="0" smtClean="0"/>
                    </a:p>
                    <a:p>
                      <a:r>
                        <a:rPr lang="en-US" sz="3600" dirty="0" err="1" smtClean="0"/>
                        <a:t>Ich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habe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600" dirty="0" smtClean="0"/>
                        <a:t>du hast</a:t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er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sie</a:t>
                      </a:r>
                      <a:r>
                        <a:rPr lang="en-US" sz="3600" dirty="0" smtClean="0"/>
                        <a:t>      hat</a:t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es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 smtClean="0"/>
                    </a:p>
                    <a:p>
                      <a:r>
                        <a:rPr lang="en-US" sz="3600" dirty="0" err="1" smtClean="0"/>
                        <a:t>wir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haben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ihr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habt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sie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haben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600" dirty="0" err="1" smtClean="0"/>
                        <a:t>Sie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haben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928662" y="2357430"/>
            <a:ext cx="357190" cy="128588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48199"/>
              </p:ext>
            </p:extLst>
          </p:nvPr>
        </p:nvGraphicFramePr>
        <p:xfrm>
          <a:off x="251520" y="2204864"/>
          <a:ext cx="864399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214578"/>
                <a:gridCol w="4286280"/>
              </a:tblGrid>
              <a:tr h="1714512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Der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Das</a:t>
                      </a:r>
                    </a:p>
                    <a:p>
                      <a:r>
                        <a:rPr lang="en-US" sz="3200" dirty="0" smtClean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Ein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r>
                        <a:rPr lang="en-US" sz="3200" dirty="0" err="1" smtClean="0"/>
                        <a:t>Ein</a:t>
                      </a:r>
                      <a:endParaRPr lang="en-US" sz="3200" dirty="0" smtClean="0"/>
                    </a:p>
                    <a:p>
                      <a:r>
                        <a:rPr lang="en-US" sz="3200" dirty="0" err="1" smtClean="0"/>
                        <a:t>Eine</a:t>
                      </a:r>
                      <a:endParaRPr lang="en-US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Ich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habe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einen</a:t>
                      </a:r>
                      <a:r>
                        <a:rPr lang="en-US" sz="3200" dirty="0" smtClean="0"/>
                        <a:t> Hamster</a:t>
                      </a:r>
                    </a:p>
                    <a:p>
                      <a:r>
                        <a:rPr lang="en-US" sz="3200" dirty="0" err="1" smtClean="0"/>
                        <a:t>Ich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habe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ein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Pferd</a:t>
                      </a:r>
                      <a:endParaRPr lang="en-US" sz="3200" dirty="0" smtClean="0"/>
                    </a:p>
                    <a:p>
                      <a:r>
                        <a:rPr lang="en-US" sz="3200" dirty="0" err="1" smtClean="0"/>
                        <a:t>Ich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habe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eine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Katze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/>
              <a:t>Woher sind diese Tiere?</a:t>
            </a:r>
            <a:endParaRPr lang="ru-RU" sz="3200" dirty="0"/>
          </a:p>
          <a:p>
            <a:endParaRPr lang="de-DE" sz="3200" b="1" dirty="0" smtClean="0"/>
          </a:p>
          <a:p>
            <a:r>
              <a:rPr lang="de-DE" sz="2400" b="1" dirty="0" smtClean="0"/>
              <a:t>Das </a:t>
            </a:r>
            <a:r>
              <a:rPr lang="de-DE" sz="2400" b="1" dirty="0"/>
              <a:t>Känguru </a:t>
            </a:r>
            <a:r>
              <a:rPr lang="de-DE" sz="2400" b="1" dirty="0" smtClean="0"/>
              <a:t>kommt                    aus Nordamerika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de-DE" sz="2400" b="1" dirty="0"/>
              <a:t>Das Lama </a:t>
            </a:r>
            <a:r>
              <a:rPr lang="de-DE" sz="2400" b="1" dirty="0" smtClean="0"/>
              <a:t>kommt                         aus Asien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de-DE" sz="2400" b="1" dirty="0"/>
              <a:t>Die Antilope </a:t>
            </a:r>
            <a:r>
              <a:rPr lang="de-DE" sz="2400" b="1" dirty="0" smtClean="0"/>
              <a:t>kommt                    aus Antarktis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de-DE" sz="2400" b="1" dirty="0"/>
              <a:t>Der Bison </a:t>
            </a:r>
            <a:r>
              <a:rPr lang="de-DE" sz="2400" b="1" dirty="0" smtClean="0"/>
              <a:t>Kommt                         aus Südamerika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de-DE" sz="2400" b="1" dirty="0"/>
              <a:t>Der Pinguin </a:t>
            </a:r>
            <a:r>
              <a:rPr lang="de-DE" sz="2400" b="1" dirty="0" smtClean="0"/>
              <a:t>kommt                      aus Australien</a:t>
            </a:r>
            <a:endParaRPr lang="ru-RU" sz="2400" b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ru-RU" b="1" i="1" dirty="0"/>
              <a:t>Вставь пропущенные буквы.</a:t>
            </a:r>
            <a:endParaRPr lang="ru-RU" dirty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Ha</a:t>
            </a:r>
            <a:r>
              <a:rPr lang="en-US" dirty="0"/>
              <a:t>_      du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?</a:t>
            </a:r>
            <a:endParaRPr lang="ru-RU" dirty="0"/>
          </a:p>
          <a:p>
            <a:pPr lvl="0"/>
            <a:r>
              <a:rPr lang="de-DE" dirty="0"/>
              <a:t>Ja, ich hab_     ein_ Katze.</a:t>
            </a:r>
            <a:endParaRPr lang="ru-RU" dirty="0"/>
          </a:p>
          <a:p>
            <a:pPr lvl="0"/>
            <a:r>
              <a:rPr lang="de-DE" dirty="0"/>
              <a:t>_    hei_   </a:t>
            </a:r>
            <a:r>
              <a:rPr lang="de-DE" dirty="0" err="1"/>
              <a:t>Murka</a:t>
            </a:r>
            <a:r>
              <a:rPr lang="de-DE" dirty="0"/>
              <a:t>.</a:t>
            </a:r>
            <a:endParaRPr lang="ru-RU" dirty="0"/>
          </a:p>
          <a:p>
            <a:pPr lvl="0"/>
            <a:r>
              <a:rPr lang="de-DE" dirty="0"/>
              <a:t> </a:t>
            </a:r>
            <a:r>
              <a:rPr lang="de-DE" dirty="0" err="1"/>
              <a:t>Murka</a:t>
            </a:r>
            <a:r>
              <a:rPr lang="de-DE" dirty="0"/>
              <a:t> __    weiß und schwarz.</a:t>
            </a:r>
            <a:endParaRPr lang="ru-RU" dirty="0"/>
          </a:p>
          <a:p>
            <a:pPr lvl="0"/>
            <a:r>
              <a:rPr lang="de-DE" dirty="0"/>
              <a:t>Sie m__   </a:t>
            </a:r>
            <a:r>
              <a:rPr lang="de-DE" dirty="0" err="1"/>
              <a:t>M_use</a:t>
            </a:r>
            <a:r>
              <a:rPr lang="de-DE" dirty="0"/>
              <a:t>.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</TotalTime>
  <Words>115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Tiere</vt:lpstr>
      <vt:lpstr>HAUSTIeRE</vt:lpstr>
      <vt:lpstr>Wildtiere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Krik</dc:creator>
  <cp:lastModifiedBy>user</cp:lastModifiedBy>
  <cp:revision>16</cp:revision>
  <dcterms:created xsi:type="dcterms:W3CDTF">2016-12-11T14:58:41Z</dcterms:created>
  <dcterms:modified xsi:type="dcterms:W3CDTF">2020-11-26T10:26:25Z</dcterms:modified>
</cp:coreProperties>
</file>