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8"/>
  </p:notesMasterIdLst>
  <p:sldIdLst>
    <p:sldId id="273" r:id="rId3"/>
    <p:sldId id="271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877AD-913F-4DA0-9625-9436C2D7D69C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3DC27-82FD-4498-85A4-F3EF33109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7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Презентация по данной теме сопровождает закрепление изучения новой темы: “Изготовление цветов из гофрированной бумаги”</a:t>
            </a: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6A18-3073-4BB2-9196-1D1EB974836F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B43E-DE9A-488A-BF36-7A80BB5B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8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6A18-3073-4BB2-9196-1D1EB974836F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B43E-DE9A-488A-BF36-7A80BB5B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02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6A18-3073-4BB2-9196-1D1EB974836F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B43E-DE9A-488A-BF36-7A80BB5B865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4341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6A18-3073-4BB2-9196-1D1EB974836F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B43E-DE9A-488A-BF36-7A80BB5B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031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6A18-3073-4BB2-9196-1D1EB974836F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B43E-DE9A-488A-BF36-7A80BB5B865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0128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6A18-3073-4BB2-9196-1D1EB974836F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B43E-DE9A-488A-BF36-7A80BB5B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15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6A18-3073-4BB2-9196-1D1EB974836F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B43E-DE9A-488A-BF36-7A80BB5B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31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6A18-3073-4BB2-9196-1D1EB974836F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B43E-DE9A-488A-BF36-7A80BB5B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26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Титульный слайд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9686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6642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400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6A18-3073-4BB2-9196-1D1EB974836F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B43E-DE9A-488A-BF36-7A80BB5B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91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3522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2880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7163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1584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1030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9588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4066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6116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8466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карточки имени">
  <p:cSld name="Цитата карточки имени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4518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6A18-3073-4BB2-9196-1D1EB974836F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B43E-DE9A-488A-BF36-7A80BB5B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5871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стина или ложь">
  <p:cSld name="Истина или ложь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019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097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984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6A18-3073-4BB2-9196-1D1EB974836F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B43E-DE9A-488A-BF36-7A80BB5B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02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6A18-3073-4BB2-9196-1D1EB974836F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B43E-DE9A-488A-BF36-7A80BB5B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1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6A18-3073-4BB2-9196-1D1EB974836F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B43E-DE9A-488A-BF36-7A80BB5B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8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6A18-3073-4BB2-9196-1D1EB974836F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B43E-DE9A-488A-BF36-7A80BB5B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1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6A18-3073-4BB2-9196-1D1EB974836F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B43E-DE9A-488A-BF36-7A80BB5B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10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6A18-3073-4BB2-9196-1D1EB974836F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B43E-DE9A-488A-BF36-7A80BB5B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27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A6A18-3073-4BB2-9196-1D1EB974836F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87B43E-DE9A-488A-BF36-7A80BB5B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96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35385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ctrTitle"/>
          </p:nvPr>
        </p:nvSpPr>
        <p:spPr>
          <a:xfrm>
            <a:off x="1541975" y="1413803"/>
            <a:ext cx="7766936" cy="177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ru-RU" sz="4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Изготовление цветов</a:t>
            </a:r>
            <a:br>
              <a:rPr lang="ru-RU" sz="4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из гофрированной </a:t>
            </a:r>
            <a:br>
              <a:rPr lang="ru-RU" sz="4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бумаг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EF6B84-482E-4C7E-9AAD-4398BDA11819}"/>
              </a:ext>
            </a:extLst>
          </p:cNvPr>
          <p:cNvSpPr txBox="1"/>
          <p:nvPr/>
        </p:nvSpPr>
        <p:spPr>
          <a:xfrm>
            <a:off x="7455877" y="4557932"/>
            <a:ext cx="25779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Выполнила: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Гилязетдинова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Г.В.,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Учитель технологии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A1FFB4-D472-4923-983C-FBDFD9E86337}"/>
              </a:ext>
            </a:extLst>
          </p:cNvPr>
          <p:cNvSpPr/>
          <p:nvPr/>
        </p:nvSpPr>
        <p:spPr>
          <a:xfrm>
            <a:off x="642425" y="409193"/>
            <a:ext cx="71651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rgbClr val="333F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следующим лепестком поступаем также, смазав основание предыдущего лепестка клеем.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09B394-BC53-4A38-B817-692AC47FA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58" y="1249020"/>
            <a:ext cx="9338750" cy="560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46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EA2E1E-0FE8-44AF-A472-366CF9A57232}"/>
              </a:ext>
            </a:extLst>
          </p:cNvPr>
          <p:cNvSpPr/>
          <p:nvPr/>
        </p:nvSpPr>
        <p:spPr>
          <a:xfrm>
            <a:off x="304800" y="381058"/>
            <a:ext cx="90361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и последующие лепестки наклеиваем уже в шахматном порядке.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844172-E0E9-4888-BE64-050A81C18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06" y="1249020"/>
            <a:ext cx="9620105" cy="560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77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574EF4-0D23-4591-92EF-DC241610A1EE}"/>
              </a:ext>
            </a:extLst>
          </p:cNvPr>
          <p:cNvSpPr/>
          <p:nvPr/>
        </p:nvSpPr>
        <p:spPr>
          <a:xfrm>
            <a:off x="164122" y="181932"/>
            <a:ext cx="9233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F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мы вырезаем две полоски зелёного цвета для листочков на стебле и около основания нашего цветка примерно 5-7 длиной и шириной 8 см.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954603-44E6-4C24-A68A-7B8D28237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2" y="1382261"/>
            <a:ext cx="9880210" cy="547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03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E3CB18-3077-4046-B4BF-727B6CC39F9C}"/>
              </a:ext>
            </a:extLst>
          </p:cNvPr>
          <p:cNvSpPr/>
          <p:nvPr/>
        </p:nvSpPr>
        <p:spPr>
          <a:xfrm>
            <a:off x="-1" y="132194"/>
            <a:ext cx="96363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rgbClr val="333F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Приклеиваем около основания розы полоску с лепестками.</a:t>
            </a:r>
          </a:p>
          <a:p>
            <a:pPr fontAlgn="base"/>
            <a:r>
              <a:rPr lang="ru-RU" sz="2400" dirty="0">
                <a:solidFill>
                  <a:srgbClr val="333F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 как основательно подсохнет наша </a:t>
            </a:r>
            <a:r>
              <a:rPr lang="ru-RU" sz="2400" b="1" dirty="0">
                <a:solidFill>
                  <a:srgbClr val="333F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роза</a:t>
            </a:r>
            <a:r>
              <a:rPr lang="ru-RU" sz="2400" dirty="0">
                <a:solidFill>
                  <a:srgbClr val="333F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смазав край </a:t>
            </a:r>
            <a:r>
              <a:rPr lang="ru-RU" sz="2400" b="1" dirty="0">
                <a:solidFill>
                  <a:srgbClr val="333F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бумажной</a:t>
            </a:r>
            <a:r>
              <a:rPr lang="ru-RU" sz="2400" dirty="0">
                <a:solidFill>
                  <a:srgbClr val="333F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ленты клеем мы начинаем обвивать шпажку по всей длине, закрепляем её так же клеем внизу.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D3A67A-76FD-480E-A6D4-FF32C24EA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81" y="1701854"/>
            <a:ext cx="9957728" cy="502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80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73A17AD-18BF-4499-A342-388F39AC3DA6}"/>
              </a:ext>
            </a:extLst>
          </p:cNvPr>
          <p:cNvSpPr/>
          <p:nvPr/>
        </p:nvSpPr>
        <p:spPr>
          <a:xfrm>
            <a:off x="192258" y="35292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400" dirty="0">
                <a:solidFill>
                  <a:srgbClr val="333F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второй полоски зелёной </a:t>
            </a:r>
            <a:r>
              <a:rPr lang="ru-RU" sz="2400" b="1" dirty="0">
                <a:solidFill>
                  <a:srgbClr val="333F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</a:t>
            </a:r>
            <a:r>
              <a:rPr lang="ru-RU" sz="2400" dirty="0">
                <a:solidFill>
                  <a:srgbClr val="333F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вырезаем лепестки для приклеивания на стебель розы.</a:t>
            </a:r>
          </a:p>
          <a:p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BC50C4-910A-474D-B54B-55766AFDB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16914">
            <a:off x="1961556" y="1852780"/>
            <a:ext cx="8056952" cy="425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35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38B4FD-4463-42C6-B2BD-D3A925BA1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426" y="238125"/>
            <a:ext cx="434340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9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4862F-5EA4-4C01-A329-7566CA5CC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4670" y="3038621"/>
            <a:ext cx="7766936" cy="1772529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Изготовление цветов</a:t>
            </a:r>
            <a:b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из гофрированной </a:t>
            </a:r>
            <a:b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бумаг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C60BD6-48B8-4CA7-BDAA-DEA48B0829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 t="3500" r="9612" b="3500"/>
          <a:stretch/>
        </p:blipFill>
        <p:spPr>
          <a:xfrm>
            <a:off x="-1" y="-1"/>
            <a:ext cx="4754881" cy="672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1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A81C1E-A226-469E-BF17-4F1B218DD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15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7ED93E-E39F-4534-8167-040BD6E6F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17" y="2035124"/>
            <a:ext cx="8431238" cy="482287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9FD8C2-BC83-4D3B-AE34-0124621B27AD}"/>
              </a:ext>
            </a:extLst>
          </p:cNvPr>
          <p:cNvSpPr/>
          <p:nvPr/>
        </p:nvSpPr>
        <p:spPr>
          <a:xfrm>
            <a:off x="909710" y="465464"/>
            <a:ext cx="8431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333F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нам потребуется</a:t>
            </a:r>
            <a:r>
              <a:rPr lang="ru-RU" sz="2400" dirty="0">
                <a:solidFill>
                  <a:srgbClr val="333F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400" b="1" dirty="0">
                <a:solidFill>
                  <a:srgbClr val="333F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гофрированная бумага</a:t>
            </a:r>
            <a:r>
              <a:rPr lang="ru-RU" sz="2400" dirty="0">
                <a:solidFill>
                  <a:srgbClr val="333F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красного и зелёного цвета, </a:t>
            </a:r>
            <a:r>
              <a:rPr lang="ru-RU" sz="2400" b="1" dirty="0">
                <a:solidFill>
                  <a:srgbClr val="333F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бумажная</a:t>
            </a:r>
            <a:r>
              <a:rPr lang="ru-RU" sz="2400" dirty="0">
                <a:solidFill>
                  <a:srgbClr val="333F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лента зелёного цвета — шириной 1 см., ножницы, клей, линейка, карандаш, деревянная шпажка.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09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3FFD79-6063-473C-AD4B-D6D977570DEA}"/>
              </a:ext>
            </a:extLst>
          </p:cNvPr>
          <p:cNvSpPr/>
          <p:nvPr/>
        </p:nvSpPr>
        <p:spPr>
          <a:xfrm>
            <a:off x="670559" y="381058"/>
            <a:ext cx="94441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лепестков розы нам необходимо отмерить и отрезать полоску от гофрированной бумаги примерно 7 – 8 см длиной, по всей ширине рулона, разделить на отрезки по 5 – 6 см, нам необходимо 12 – 15 штук.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A61BDA-C7E4-477C-802E-CC13059CD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049" y="1666817"/>
            <a:ext cx="7960117" cy="52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6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5B11A21-FCBD-47A6-986F-C140DEA48914}"/>
              </a:ext>
            </a:extLst>
          </p:cNvPr>
          <p:cNvSpPr/>
          <p:nvPr/>
        </p:nvSpPr>
        <p:spPr>
          <a:xfrm>
            <a:off x="586154" y="57582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333F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складываем прямоугольник пополам вдоль линий </a:t>
            </a:r>
            <a:r>
              <a:rPr lang="ru-RU" sz="2400" b="1" dirty="0">
                <a:solidFill>
                  <a:srgbClr val="333F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гофры</a:t>
            </a:r>
            <a:r>
              <a:rPr lang="ru-RU" sz="2400" dirty="0">
                <a:solidFill>
                  <a:srgbClr val="333F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вырезаем половинку лепестка нашей розы.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26BC3F-D3C8-4613-8832-669A0B235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12" y="1910201"/>
            <a:ext cx="738334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6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A2A6B2-0651-458C-93CE-940B9E9B7949}"/>
              </a:ext>
            </a:extLst>
          </p:cNvPr>
          <p:cNvSpPr/>
          <p:nvPr/>
        </p:nvSpPr>
        <p:spPr>
          <a:xfrm>
            <a:off x="459543" y="254448"/>
            <a:ext cx="92049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F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Раскрываем, верхние левый и правый край подкручиваем кончиком деревянной шпажки или проволоки, слегка растягиваем середину нашего лепестка, тоже самое, проделываем и с другими прямоугольниками.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B9F8C1-8F17-405B-93A7-BCC66232A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97" y="1824107"/>
            <a:ext cx="8159261" cy="503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24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0A8D64-F041-4A35-8E6B-F68B71D9B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0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95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734178-8CC8-47FD-AA6E-C5FFCA13745E}"/>
              </a:ext>
            </a:extLst>
          </p:cNvPr>
          <p:cNvSpPr/>
          <p:nvPr/>
        </p:nvSpPr>
        <p:spPr>
          <a:xfrm>
            <a:off x="262597" y="202532"/>
            <a:ext cx="9190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rgbClr val="333F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начинаем собирать наш </a:t>
            </a:r>
            <a:r>
              <a:rPr lang="ru-RU" sz="2400" u="sng" dirty="0">
                <a:solidFill>
                  <a:srgbClr val="333F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цветок</a:t>
            </a:r>
            <a:r>
              <a:rPr lang="ru-RU" sz="2400" dirty="0">
                <a:solidFill>
                  <a:srgbClr val="333F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шпажку аккуратно обмазываем клеем, берём лепесток, и аккуратно начинаем обвивать его вокруг шпажки, даем время клею склеиться.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1AEAC1-6AFB-41EB-83A1-3C9699959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96" y="1375629"/>
            <a:ext cx="9880209" cy="548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4067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Аспект">
  <a:themeElements>
    <a:clrScheme name="Аспект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</TotalTime>
  <Words>282</Words>
  <Application>Microsoft Office PowerPoint</Application>
  <PresentationFormat>Широкоэкранный</PresentationFormat>
  <Paragraphs>20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Noto Sans Symbols</vt:lpstr>
      <vt:lpstr>Times New Roman</vt:lpstr>
      <vt:lpstr>Trebuchet MS</vt:lpstr>
      <vt:lpstr>Wingdings 3</vt:lpstr>
      <vt:lpstr>Аспект</vt:lpstr>
      <vt:lpstr>1_Аспект</vt:lpstr>
      <vt:lpstr>Изготовление цветов  из гофрированной  бумаги</vt:lpstr>
      <vt:lpstr>Изготовление цветов  из гофрированной  бумаги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277</dc:creator>
  <cp:lastModifiedBy>277</cp:lastModifiedBy>
  <cp:revision>7</cp:revision>
  <dcterms:created xsi:type="dcterms:W3CDTF">2020-03-17T16:03:43Z</dcterms:created>
  <dcterms:modified xsi:type="dcterms:W3CDTF">2020-06-08T07:31:58Z</dcterms:modified>
</cp:coreProperties>
</file>