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A111-0C60-4BED-9792-5FBA1E7AA253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C99B2D-CE65-471E-9900-FBC3F90FDC7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A111-0C60-4BED-9792-5FBA1E7AA253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B2D-CE65-471E-9900-FBC3F90FD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A111-0C60-4BED-9792-5FBA1E7AA253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B2D-CE65-471E-9900-FBC3F90FD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396B86-AF1F-4850-B190-3E7416D00AE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751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D6A111-0C60-4BED-9792-5FBA1E7AA253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C99B2D-CE65-471E-9900-FBC3F90FDC7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A111-0C60-4BED-9792-5FBA1E7AA253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C99B2D-CE65-471E-9900-FBC3F90FDC7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ED6A111-0C60-4BED-9792-5FBA1E7AA253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C99B2D-CE65-471E-9900-FBC3F90FDC75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ED6A111-0C60-4BED-9792-5FBA1E7AA253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C99B2D-CE65-471E-9900-FBC3F90FDC75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A111-0C60-4BED-9792-5FBA1E7AA253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C99B2D-CE65-471E-9900-FBC3F90FDC75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A111-0C60-4BED-9792-5FBA1E7AA253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C99B2D-CE65-471E-9900-FBC3F90FDC7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ED6A111-0C60-4BED-9792-5FBA1E7AA253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C99B2D-CE65-471E-9900-FBC3F90FDC7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D6A111-0C60-4BED-9792-5FBA1E7AA253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C99B2D-CE65-471E-9900-FBC3F90FDC7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ED6A111-0C60-4BED-9792-5FBA1E7AA253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58C99B2D-CE65-471E-9900-FBC3F90FDC7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4632" cy="3119660"/>
          </a:xfrm>
        </p:spPr>
        <p:txBody>
          <a:bodyPr>
            <a:normAutofit/>
          </a:bodyPr>
          <a:lstStyle/>
          <a:p>
            <a:r>
              <a:rPr lang="ru-RU" sz="2700" b="1" i="1" dirty="0" smtClean="0"/>
              <a:t>«Дифференциальное исчисление- это описание окружающего нас мира, выполненное на математическом языке. Производная помогает нам успешно решать не только математические задачи, но и задачи практического характера в разных областях </a:t>
            </a:r>
            <a:r>
              <a:rPr lang="ru-RU" sz="2700" b="1" i="1" dirty="0"/>
              <a:t>науки и техники.» </a:t>
            </a:r>
            <a:endParaRPr lang="ru-RU" sz="2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27915"/>
            <a:ext cx="3744416" cy="325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2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19200" y="3200400"/>
            <a:ext cx="7924800" cy="33528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             Честь открытия основных законов математического анализа принадлежит английскому физику и математику Исааку Ньютону и немецкому математику, физику, философу Лейбницу.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0"/>
            <a:ext cx="5715000" cy="1800225"/>
          </a:xfrm>
        </p:spPr>
        <p:txBody>
          <a:bodyPr/>
          <a:lstStyle/>
          <a:p>
            <a:r>
              <a:rPr lang="ru-RU" sz="2800" dirty="0"/>
              <a:t>Их, великих, загадочность окружающего мира притягивала, а исследование увлекало.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3400"/>
            <a:ext cx="2362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27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  <p:bldP spid="512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ru-RU"/>
              <a:t>О великом  Ньютоне!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3568" y="1484784"/>
            <a:ext cx="5181600" cy="4953000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dirty="0"/>
              <a:t>     Был этот мир глубокой тьмой окутан.           Да будет свет! И вот явился Ньютон.                      </a:t>
            </a:r>
            <a:r>
              <a:rPr lang="ru-RU" sz="2000" dirty="0" err="1"/>
              <a:t>А.Поуг</a:t>
            </a:r>
            <a:r>
              <a:rPr lang="ru-RU" sz="2000" dirty="0"/>
              <a:t>.</a:t>
            </a:r>
          </a:p>
          <a:p>
            <a:pPr>
              <a:buFontTx/>
              <a:buNone/>
            </a:pPr>
            <a:r>
              <a:rPr lang="ru-RU" sz="2000" dirty="0"/>
              <a:t>                 Исаак Ньютон (1643-1727)  один из создателей       дифференциального исчисления.</a:t>
            </a:r>
          </a:p>
          <a:p>
            <a:pPr>
              <a:buFontTx/>
              <a:buNone/>
            </a:pPr>
            <a:r>
              <a:rPr lang="ru-RU" sz="2000" dirty="0"/>
              <a:t>               Главный его труд- «Математические начала натуральной философии».-оказал колоссальное влияние на развитие естествознания, стал поворотным пунктом в истории естествознания.</a:t>
            </a:r>
          </a:p>
          <a:p>
            <a:pPr>
              <a:buFontTx/>
              <a:buNone/>
            </a:pPr>
            <a:r>
              <a:rPr lang="ru-RU" sz="2000" dirty="0"/>
              <a:t>               Ньютон ввёл понятие производной, изучая законы механики, тем самым раскрыл  её механический смысл.</a:t>
            </a:r>
          </a:p>
        </p:txBody>
      </p:sp>
      <p:pic>
        <p:nvPicPr>
          <p:cNvPr id="1031" name="Picture 7" descr="A:\ЗГН\Ньютон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184" y="1844824"/>
            <a:ext cx="2646363" cy="335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086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47700"/>
            <a:ext cx="7620000" cy="609600"/>
          </a:xfrm>
        </p:spPr>
        <p:txBody>
          <a:bodyPr>
            <a:normAutofit fontScale="90000"/>
          </a:bodyPr>
          <a:lstStyle/>
          <a:p>
            <a:r>
              <a:rPr lang="ru-RU"/>
              <a:t>О  Лейбнице.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55576" y="1556792"/>
            <a:ext cx="4953000" cy="4876800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dirty="0"/>
              <a:t>         «Предупреждаю, чтобы остерегались отбрасывать </a:t>
            </a:r>
            <a:r>
              <a:rPr lang="en-US" sz="2000" dirty="0"/>
              <a:t>dx</a:t>
            </a:r>
            <a:r>
              <a:rPr lang="ru-RU" sz="2000" dirty="0"/>
              <a:t>,-ошибка, которую часто допускают и которая препятствует продвижению вперёд».                                                           </a:t>
            </a:r>
            <a:r>
              <a:rPr lang="ru-RU" sz="2000" dirty="0" err="1"/>
              <a:t>Г.В.Лейбниц</a:t>
            </a:r>
            <a:r>
              <a:rPr lang="ru-RU" sz="2000" dirty="0"/>
              <a:t>. (1646-1716)</a:t>
            </a:r>
          </a:p>
          <a:p>
            <a:pPr>
              <a:buFontTx/>
              <a:buNone/>
            </a:pPr>
            <a:r>
              <a:rPr lang="ru-RU" sz="2000" dirty="0"/>
              <a:t>          Создатель Берлинской академии наук.   Основоположник </a:t>
            </a:r>
            <a:r>
              <a:rPr lang="ru-RU" sz="2000" dirty="0" err="1"/>
              <a:t>дифференци</a:t>
            </a:r>
            <a:r>
              <a:rPr lang="ru-RU" sz="2000" dirty="0"/>
              <a:t>-    </a:t>
            </a:r>
            <a:r>
              <a:rPr lang="ru-RU" sz="2000" dirty="0" err="1"/>
              <a:t>ального</a:t>
            </a:r>
            <a:r>
              <a:rPr lang="ru-RU" sz="2000" dirty="0"/>
              <a:t> исчисления, ввёл большую часть современной символики </a:t>
            </a:r>
            <a:r>
              <a:rPr lang="ru-RU" sz="2000" dirty="0" err="1"/>
              <a:t>матема</a:t>
            </a:r>
            <a:r>
              <a:rPr lang="ru-RU" sz="2000" dirty="0"/>
              <a:t>-    </a:t>
            </a:r>
            <a:r>
              <a:rPr lang="ru-RU" sz="2000" dirty="0" err="1"/>
              <a:t>тического</a:t>
            </a:r>
            <a:r>
              <a:rPr lang="ru-RU" sz="2000" dirty="0"/>
              <a:t> анализа.</a:t>
            </a:r>
          </a:p>
          <a:p>
            <a:pPr>
              <a:buFontTx/>
              <a:buNone/>
            </a:pPr>
            <a:r>
              <a:rPr lang="ru-RU" sz="2000" dirty="0"/>
              <a:t>         Лейбниц пришёл к понятию производной решая задачу проведения касательной к производной линии, объяснив этим ее геометрический смысл .</a:t>
            </a:r>
            <a:endParaRPr lang="ru-RU" sz="2800" dirty="0"/>
          </a:p>
        </p:txBody>
      </p:sp>
      <p:pic>
        <p:nvPicPr>
          <p:cNvPr id="8199" name="Picture 7" descr="A:\ЗГН\Лейбниц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2160" y="1916832"/>
            <a:ext cx="2790825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886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6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uegos.microsiervos.com/images/tartag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32" y="764704"/>
            <a:ext cx="2577568" cy="244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955" y="260648"/>
            <a:ext cx="2053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Николо</a:t>
            </a:r>
            <a:r>
              <a:rPr lang="ru-RU" dirty="0" smtClean="0"/>
              <a:t> Тарталья</a:t>
            </a:r>
            <a:endParaRPr lang="ru-RU" dirty="0"/>
          </a:p>
        </p:txBody>
      </p:sp>
      <p:pic>
        <p:nvPicPr>
          <p:cNvPr id="1028" name="Picture 4" descr="http://vesti.kz/userdata/866cf166ea587cfa18e2673370a379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896" y="816090"/>
            <a:ext cx="3232312" cy="23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1920" y="2606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Галилео Галилей</a:t>
            </a:r>
            <a:endParaRPr lang="ru-RU" dirty="0"/>
          </a:p>
        </p:txBody>
      </p:sp>
      <p:pic>
        <p:nvPicPr>
          <p:cNvPr id="1030" name="Picture 6" descr="http://i015.radikal.ru/0801/f1/26186424d4a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656" y="782929"/>
            <a:ext cx="2088232" cy="250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88224" y="26064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Рене Декарт</a:t>
            </a:r>
            <a:endParaRPr lang="ru-RU" dirty="0"/>
          </a:p>
        </p:txBody>
      </p:sp>
      <p:pic>
        <p:nvPicPr>
          <p:cNvPr id="1032" name="Picture 8" descr="http://listverse.wpengine.netdna-cdn.com/wp-content/uploads/2008/10/225px-jean-francois-de-la-roque-de-roberval-t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2" y="4005064"/>
            <a:ext cx="239786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34290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Роберьваль</a:t>
            </a:r>
            <a:endParaRPr lang="ru-RU" dirty="0"/>
          </a:p>
        </p:txBody>
      </p:sp>
      <p:pic>
        <p:nvPicPr>
          <p:cNvPr id="1034" name="Picture 10" descr="http://shoyher.narod.ru/Portret/Gregoridzhejm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10221"/>
            <a:ext cx="2183361" cy="265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krugosvet.ru/images/1003921_3921_2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37" y="3996123"/>
            <a:ext cx="2428311" cy="266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04248" y="3613666"/>
            <a:ext cx="90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Барроу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005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13</TotalTime>
  <Words>224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Mylar</vt:lpstr>
      <vt:lpstr>«Дифференциальное исчисление- это описание окружающего нас мира, выполненное на математическом языке. Производная помогает нам успешно решать не только математические задачи, но и задачи практического характера в разных областях науки и техники.» </vt:lpstr>
      <vt:lpstr>Их, великих, загадочность окружающего мира притягивала, а исследование увлекало.</vt:lpstr>
      <vt:lpstr>О великом  Ньютоне!</vt:lpstr>
      <vt:lpstr>О  Лейбнице.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«Дифференциальное исчисление- это описание окружающего нас мира, выполненное на математическом языке. Производная помогает нам успешно решать не только математические задачи, но и задачи практического характера в разных областях науки и техники.»</dc:title>
  <dc:creator>орлова</dc:creator>
  <cp:lastModifiedBy>орлова</cp:lastModifiedBy>
  <cp:revision>2</cp:revision>
  <dcterms:created xsi:type="dcterms:W3CDTF">2013-04-14T09:17:47Z</dcterms:created>
  <dcterms:modified xsi:type="dcterms:W3CDTF">2013-04-14T09:31:07Z</dcterms:modified>
</cp:coreProperties>
</file>