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8" r:id="rId4"/>
    <p:sldId id="274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257" r:id="rId17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66CCFF"/>
    <a:srgbClr val="CCFF66"/>
    <a:srgbClr val="0066FF"/>
    <a:srgbClr val="63CF45"/>
    <a:srgbClr val="CCFF99"/>
    <a:srgbClr val="41E614"/>
    <a:srgbClr val="88BD1D"/>
    <a:srgbClr val="FF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5942-049E-48E6-B9BB-A3F964C0712C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8644-A272-4D10-9A4D-902A1198C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5942-049E-48E6-B9BB-A3F964C0712C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8644-A272-4D10-9A4D-902A1198C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5942-049E-48E6-B9BB-A3F964C0712C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8644-A272-4D10-9A4D-902A1198C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5942-049E-48E6-B9BB-A3F964C0712C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8644-A272-4D10-9A4D-902A1198C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5942-049E-48E6-B9BB-A3F964C0712C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8644-A272-4D10-9A4D-902A1198C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5942-049E-48E6-B9BB-A3F964C0712C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8644-A272-4D10-9A4D-902A1198C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5942-049E-48E6-B9BB-A3F964C0712C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8644-A272-4D10-9A4D-902A1198C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5942-049E-48E6-B9BB-A3F964C0712C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8644-A272-4D10-9A4D-902A1198C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5942-049E-48E6-B9BB-A3F964C0712C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8644-A272-4D10-9A4D-902A1198C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5942-049E-48E6-B9BB-A3F964C0712C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8644-A272-4D10-9A4D-902A1198C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5942-049E-48E6-B9BB-A3F964C0712C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8644-A272-4D10-9A4D-902A1198C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35942-049E-48E6-B9BB-A3F964C0712C}" type="datetimeFigureOut">
              <a:rPr lang="ru-RU" smtClean="0"/>
              <a:pPr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B8644-A272-4D10-9A4D-902A1198C9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амка 9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543"/>
            </a:avLst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5.xml"/><Relationship Id="rId2" Type="http://schemas.openxmlformats.org/officeDocument/2006/relationships/image" Target="../media/image16.jpeg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image" Target="../media/image8.jpeg"/><Relationship Id="rId9" Type="http://schemas.openxmlformats.org/officeDocument/2006/relationships/image" Target="../media/image9.jpeg"/><Relationship Id="rId1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5.xml"/><Relationship Id="rId2" Type="http://schemas.openxmlformats.org/officeDocument/2006/relationships/image" Target="../media/image17.jpeg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image" Target="../media/image8.jpeg"/><Relationship Id="rId9" Type="http://schemas.openxmlformats.org/officeDocument/2006/relationships/image" Target="../media/image9.jpeg"/><Relationship Id="rId1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5.xml"/><Relationship Id="rId2" Type="http://schemas.openxmlformats.org/officeDocument/2006/relationships/image" Target="../media/image18.jpeg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image" Target="../media/image8.jpeg"/><Relationship Id="rId9" Type="http://schemas.openxmlformats.org/officeDocument/2006/relationships/image" Target="../media/image9.jpeg"/><Relationship Id="rId1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5.xml"/><Relationship Id="rId2" Type="http://schemas.openxmlformats.org/officeDocument/2006/relationships/image" Target="../media/image19.jpeg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image" Target="../media/image8.jpeg"/><Relationship Id="rId9" Type="http://schemas.openxmlformats.org/officeDocument/2006/relationships/image" Target="../media/image9.jpeg"/><Relationship Id="rId1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5.xml"/><Relationship Id="rId2" Type="http://schemas.openxmlformats.org/officeDocument/2006/relationships/image" Target="../media/image20.jpeg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image" Target="../media/image8.jpeg"/><Relationship Id="rId9" Type="http://schemas.openxmlformats.org/officeDocument/2006/relationships/image" Target="../media/image9.jpeg"/><Relationship Id="rId14" Type="http://schemas.openxmlformats.org/officeDocument/2006/relationships/slide" Target="slide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5.xml"/><Relationship Id="rId2" Type="http://schemas.openxmlformats.org/officeDocument/2006/relationships/image" Target="../media/image21.jpeg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image" Target="../media/image8.jpeg"/><Relationship Id="rId9" Type="http://schemas.openxmlformats.org/officeDocument/2006/relationships/image" Target="../media/image9.jpeg"/><Relationship Id="rId14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razdeti.ru/semeinaja-biblioteka/detskie-zagadki/zagadki-o-rybah-s-otvetami.html" TargetMode="External"/><Relationship Id="rId13" Type="http://schemas.openxmlformats.org/officeDocument/2006/relationships/hyperlink" Target="http://www.ang.pl/img/slownik/bream.jpg" TargetMode="External"/><Relationship Id="rId18" Type="http://schemas.openxmlformats.org/officeDocument/2006/relationships/hyperlink" Target="http://&#1084;&#1080;&#1096;&#1091;&#1090;&#1082;&#1080;&#1085;&#1072;-&#1096;&#1082;&#1086;&#1083;&#1072;.&#1088;&#1092;/93/75.jpg" TargetMode="External"/><Relationship Id="rId3" Type="http://schemas.openxmlformats.org/officeDocument/2006/relationships/hyperlink" Target="http://www.rebenok.com/file/86174/sova.jpg" TargetMode="External"/><Relationship Id="rId21" Type="http://schemas.openxmlformats.org/officeDocument/2006/relationships/hyperlink" Target="http://www.fishing.kz/forums/data/article_images/l/0/52.jpg?t=1377081518" TargetMode="External"/><Relationship Id="rId7" Type="http://schemas.openxmlformats.org/officeDocument/2006/relationships/hyperlink" Target="http://ru.vector.me/files/images/2/3/235998/realistic_water.jpg" TargetMode="External"/><Relationship Id="rId12" Type="http://schemas.openxmlformats.org/officeDocument/2006/relationships/hyperlink" Target="http://www.metod-kopilka.ru/images/doc/25/19509/hello_html_153ef63c.jpg" TargetMode="External"/><Relationship Id="rId17" Type="http://schemas.openxmlformats.org/officeDocument/2006/relationships/hyperlink" Target="http://www.sonnikk.ru/wp-content/uploads/2015/10/11875174.jpg" TargetMode="External"/><Relationship Id="rId2" Type="http://schemas.openxmlformats.org/officeDocument/2006/relationships/hyperlink" Target="http://images.crestock.com/5480000-5489999/5483009-2xs.jpg" TargetMode="External"/><Relationship Id="rId16" Type="http://schemas.openxmlformats.org/officeDocument/2006/relationships/hyperlink" Target="http://carpomaniya.com/images2/nalim.gif" TargetMode="External"/><Relationship Id="rId20" Type="http://schemas.openxmlformats.org/officeDocument/2006/relationships/hyperlink" Target="http://static.wixstatic.com/media/69cbf1_777318d3eeb14977acab499dafd775a5.jpg_25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tic.trendme.net/pictures/items/fish_Ilustracije-tatoo-full-2111-306980.png" TargetMode="External"/><Relationship Id="rId11" Type="http://schemas.openxmlformats.org/officeDocument/2006/relationships/hyperlink" Target="http://proryazan.com/wp-content/uploads/2014/04/shutterstock-1001204841-1024x1024-640x320.jpg" TargetMode="External"/><Relationship Id="rId5" Type="http://schemas.openxmlformats.org/officeDocument/2006/relationships/hyperlink" Target="http://img1.picmix.com/output/stamp/normal/0/5/0/4/254050_d4a48.png" TargetMode="External"/><Relationship Id="rId15" Type="http://schemas.openxmlformats.org/officeDocument/2006/relationships/hyperlink" Target="https://fs00.infourok.ru/images/doc/251/255891/8/hello_html_m13ad60c0.jpg" TargetMode="External"/><Relationship Id="rId23" Type="http://schemas.openxmlformats.org/officeDocument/2006/relationships/image" Target="../media/image22.png"/><Relationship Id="rId10" Type="http://schemas.openxmlformats.org/officeDocument/2006/relationships/hyperlink" Target="http://edaplus.info/food_pictures/catfish.jpg" TargetMode="External"/><Relationship Id="rId19" Type="http://schemas.openxmlformats.org/officeDocument/2006/relationships/hyperlink" Target="http://www.fishnyinfo.com/uploads/4/0/5/8/40589027/2233798.jpg?395" TargetMode="External"/><Relationship Id="rId4" Type="http://schemas.openxmlformats.org/officeDocument/2006/relationships/hyperlink" Target="http://www.playcast.ru/uploads/2016/01/27/17021686.png" TargetMode="External"/><Relationship Id="rId9" Type="http://schemas.openxmlformats.org/officeDocument/2006/relationships/hyperlink" Target="http://www.zagadki.stihidoshkolnikam.ru/zagadki-dlya-detej-rechnye/" TargetMode="External"/><Relationship Id="rId14" Type="http://schemas.openxmlformats.org/officeDocument/2006/relationships/hyperlink" Target="http://rybakyuga.narod.ru/oribe/images/okun.jpg" TargetMode="External"/><Relationship Id="rId22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7.xml"/><Relationship Id="rId3" Type="http://schemas.openxmlformats.org/officeDocument/2006/relationships/image" Target="../media/image8.jpeg"/><Relationship Id="rId7" Type="http://schemas.openxmlformats.org/officeDocument/2006/relationships/slide" Target="slide13.xml"/><Relationship Id="rId12" Type="http://schemas.openxmlformats.org/officeDocument/2006/relationships/slide" Target="slide6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slide" Target="slide5.xml"/><Relationship Id="rId5" Type="http://schemas.openxmlformats.org/officeDocument/2006/relationships/slide" Target="slide12.xml"/><Relationship Id="rId15" Type="http://schemas.openxmlformats.org/officeDocument/2006/relationships/slide" Target="slide9.xml"/><Relationship Id="rId10" Type="http://schemas.openxmlformats.org/officeDocument/2006/relationships/slide" Target="slide4.xml"/><Relationship Id="rId4" Type="http://schemas.openxmlformats.org/officeDocument/2006/relationships/slide" Target="slide11.xml"/><Relationship Id="rId9" Type="http://schemas.openxmlformats.org/officeDocument/2006/relationships/slide" Target="slide15.xml"/><Relationship Id="rId1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5.xml"/><Relationship Id="rId2" Type="http://schemas.openxmlformats.org/officeDocument/2006/relationships/image" Target="../media/image10.jpeg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image" Target="../media/image8.jpeg"/><Relationship Id="rId9" Type="http://schemas.openxmlformats.org/officeDocument/2006/relationships/image" Target="../media/image9.jpeg"/><Relationship Id="rId1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5.xml"/><Relationship Id="rId2" Type="http://schemas.openxmlformats.org/officeDocument/2006/relationships/image" Target="../media/image11.jpeg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image" Target="../media/image8.jpeg"/><Relationship Id="rId9" Type="http://schemas.openxmlformats.org/officeDocument/2006/relationships/image" Target="../media/image9.jpeg"/><Relationship Id="rId1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5.xml"/><Relationship Id="rId2" Type="http://schemas.openxmlformats.org/officeDocument/2006/relationships/image" Target="../media/image12.jpeg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image" Target="../media/image8.jpeg"/><Relationship Id="rId9" Type="http://schemas.openxmlformats.org/officeDocument/2006/relationships/image" Target="../media/image9.jpeg"/><Relationship Id="rId1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5.xml"/><Relationship Id="rId2" Type="http://schemas.openxmlformats.org/officeDocument/2006/relationships/image" Target="../media/image13.jpeg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image" Target="../media/image8.jpeg"/><Relationship Id="rId9" Type="http://schemas.openxmlformats.org/officeDocument/2006/relationships/image" Target="../media/image9.jpeg"/><Relationship Id="rId1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5.xml"/><Relationship Id="rId2" Type="http://schemas.openxmlformats.org/officeDocument/2006/relationships/image" Target="../media/image14.jpeg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image" Target="../media/image8.jpeg"/><Relationship Id="rId9" Type="http://schemas.openxmlformats.org/officeDocument/2006/relationships/image" Target="../media/image9.jpeg"/><Relationship Id="rId1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7.xml"/><Relationship Id="rId12" Type="http://schemas.openxmlformats.org/officeDocument/2006/relationships/slide" Target="slide15.xml"/><Relationship Id="rId2" Type="http://schemas.openxmlformats.org/officeDocument/2006/relationships/image" Target="../media/image15.jpeg"/><Relationship Id="rId16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4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10" Type="http://schemas.openxmlformats.org/officeDocument/2006/relationships/slide" Target="slide13.xml"/><Relationship Id="rId4" Type="http://schemas.openxmlformats.org/officeDocument/2006/relationships/image" Target="../media/image8.jpeg"/><Relationship Id="rId9" Type="http://schemas.openxmlformats.org/officeDocument/2006/relationships/image" Target="../media/image9.jpeg"/><Relationship Id="rId1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Капля 10"/>
          <p:cNvSpPr/>
          <p:nvPr/>
        </p:nvSpPr>
        <p:spPr>
          <a:xfrm>
            <a:off x="214282" y="285728"/>
            <a:ext cx="8643998" cy="6357982"/>
          </a:xfrm>
          <a:prstGeom prst="teardrop">
            <a:avLst/>
          </a:prstGeom>
          <a:solidFill>
            <a:schemeClr val="bg1">
              <a:alpha val="7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4786322"/>
            <a:ext cx="5643602" cy="1571636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7929586" y="6143644"/>
            <a:ext cx="785818" cy="357190"/>
          </a:xfrm>
          <a:prstGeom prst="rightArrow">
            <a:avLst/>
          </a:prstGeom>
          <a:solidFill>
            <a:schemeClr val="bg1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86" name="Picture 2" descr="http://static.trendme.net/pictures/items/fish_Ilustracije-tatoo-full-2111-30698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38553">
            <a:off x="990856" y="2786756"/>
            <a:ext cx="1997545" cy="1578060"/>
          </a:xfrm>
          <a:prstGeom prst="rect">
            <a:avLst/>
          </a:prstGeom>
          <a:noFill/>
        </p:spPr>
      </p:pic>
      <p:pic>
        <p:nvPicPr>
          <p:cNvPr id="16388" name="Picture 4" descr="http://img1.picmix.com/output/stamp/normal/0/5/0/4/254050_d4a4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429388" y="2928934"/>
            <a:ext cx="2041086" cy="1714512"/>
          </a:xfrm>
          <a:prstGeom prst="rect">
            <a:avLst/>
          </a:prstGeom>
          <a:noFill/>
        </p:spPr>
      </p:pic>
      <p:pic>
        <p:nvPicPr>
          <p:cNvPr id="16390" name="Picture 6" descr="http://www.playcast.ru/uploads/2016/01/27/1702168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3786190"/>
            <a:ext cx="1725503" cy="897262"/>
          </a:xfrm>
          <a:prstGeom prst="rect">
            <a:avLst/>
          </a:prstGeom>
          <a:noFill/>
        </p:spPr>
      </p:pic>
      <p:pic>
        <p:nvPicPr>
          <p:cNvPr id="10" name="Picture 6" descr="http://www.rebenok.com/file/86174/sova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857364"/>
            <a:ext cx="2571768" cy="2777510"/>
          </a:xfrm>
          <a:prstGeom prst="rect">
            <a:avLst/>
          </a:prstGeom>
          <a:noFill/>
        </p:spPr>
      </p:pic>
      <p:pic>
        <p:nvPicPr>
          <p:cNvPr id="15" name="Picture 6" descr="http://www.playcast.ru/uploads/2016/01/27/1702168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2071678"/>
            <a:ext cx="1725503" cy="897262"/>
          </a:xfrm>
          <a:prstGeom prst="rect">
            <a:avLst/>
          </a:prstGeom>
          <a:noFill/>
        </p:spPr>
      </p:pic>
      <p:sp>
        <p:nvSpPr>
          <p:cNvPr id="12" name="Управляющая кнопка: сведения 11">
            <a:hlinkClick r:id="" action="ppaction://hlinkshowjump?jump=lastslide" highlightClick="1"/>
          </p:cNvPr>
          <p:cNvSpPr/>
          <p:nvPr/>
        </p:nvSpPr>
        <p:spPr>
          <a:xfrm>
            <a:off x="285720" y="6143644"/>
            <a:ext cx="571504" cy="428604"/>
          </a:xfrm>
          <a:prstGeom prst="actionButtonInformation">
            <a:avLst/>
          </a:prstGeom>
          <a:solidFill>
            <a:schemeClr val="bg1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Рисунок1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10" y="571480"/>
            <a:ext cx="8228920" cy="168845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r>
              <a:rPr lang="ru-RU" sz="4000" b="1" dirty="0">
                <a:solidFill>
                  <a:srgbClr val="002060"/>
                </a:solidFill>
              </a:rPr>
              <a:t>  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</a:rPr>
              <a:t>налим</a:t>
            </a: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Потеплеет - чуть не плачу: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По весне, с уходом льдин,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От воды прогретой прячусь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Только я из рыб один. </a:t>
            </a: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58214" y="6143644"/>
            <a:ext cx="571472" cy="571480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500034" y="428604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500034" y="2000240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500034" y="3571876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500034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33" name="Прямоугольник 32">
            <a:hlinkClick r:id="rId8" action="ppaction://hlinksldjump"/>
          </p:cNvPr>
          <p:cNvSpPr/>
          <p:nvPr/>
        </p:nvSpPr>
        <p:spPr>
          <a:xfrm>
            <a:off x="7500958" y="514351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34" name="Прямоугольник 33">
            <a:hlinkClick r:id="rId10" action="ppaction://hlinksldjump"/>
          </p:cNvPr>
          <p:cNvSpPr/>
          <p:nvPr/>
        </p:nvSpPr>
        <p:spPr>
          <a:xfrm>
            <a:off x="7500958" y="3571876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5" name="Прямоугольник 34">
            <a:hlinkClick r:id="rId11" action="ppaction://hlinksldjump"/>
          </p:cNvPr>
          <p:cNvSpPr/>
          <p:nvPr/>
        </p:nvSpPr>
        <p:spPr>
          <a:xfrm>
            <a:off x="7500958" y="192880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36" name="Прямоугольник 35">
            <a:hlinkClick r:id="rId12" action="ppaction://hlinksldjump"/>
          </p:cNvPr>
          <p:cNvSpPr/>
          <p:nvPr/>
        </p:nvSpPr>
        <p:spPr>
          <a:xfrm>
            <a:off x="7500958" y="428604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37" name="Прямоугольник 36">
            <a:hlinkClick r:id="rId13" action="ppaction://hlinksldjump"/>
          </p:cNvPr>
          <p:cNvSpPr/>
          <p:nvPr/>
        </p:nvSpPr>
        <p:spPr>
          <a:xfrm>
            <a:off x="464343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38" name="Прямоугольник 37">
            <a:hlinkClick r:id="rId14" action="ppaction://hlinksldjump"/>
          </p:cNvPr>
          <p:cNvSpPr/>
          <p:nvPr/>
        </p:nvSpPr>
        <p:spPr>
          <a:xfrm>
            <a:off x="607219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9" name="Прямоугольник 38">
            <a:hlinkClick r:id="rId15" action="ppaction://hlinksldjump"/>
          </p:cNvPr>
          <p:cNvSpPr/>
          <p:nvPr/>
        </p:nvSpPr>
        <p:spPr>
          <a:xfrm>
            <a:off x="185735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0" name="Прямоугольник 39">
            <a:hlinkClick r:id="rId16" action="ppaction://hlinksldjump"/>
          </p:cNvPr>
          <p:cNvSpPr/>
          <p:nvPr/>
        </p:nvSpPr>
        <p:spPr>
          <a:xfrm>
            <a:off x="328611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>
            <a:off x="1928794" y="571480"/>
            <a:ext cx="5000660" cy="4286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r>
              <a:rPr lang="ru-RU" sz="4000" b="1" dirty="0">
                <a:solidFill>
                  <a:srgbClr val="002060"/>
                </a:solidFill>
              </a:rPr>
              <a:t>  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</a:rPr>
              <a:t>камбала</a:t>
            </a: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Вот так рыба – просто чудо!</a:t>
            </a:r>
            <a:b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Очень плоская, как блюдо.</a:t>
            </a:r>
            <a:b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Оба глаза на спине,</a:t>
            </a:r>
            <a:b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И живёт на самом дне.</a:t>
            </a:r>
            <a:b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Очень странные дела.</a:t>
            </a:r>
            <a:b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Это рыба…</a:t>
            </a: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58214" y="6143644"/>
            <a:ext cx="571472" cy="571480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500034" y="428604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500034" y="2000240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500034" y="3571876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500034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33" name="Прямоугольник 32">
            <a:hlinkClick r:id="rId8" action="ppaction://hlinksldjump"/>
          </p:cNvPr>
          <p:cNvSpPr/>
          <p:nvPr/>
        </p:nvSpPr>
        <p:spPr>
          <a:xfrm>
            <a:off x="7500958" y="514351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34" name="Прямоугольник 33">
            <a:hlinkClick r:id="rId10" action="ppaction://hlinksldjump"/>
          </p:cNvPr>
          <p:cNvSpPr/>
          <p:nvPr/>
        </p:nvSpPr>
        <p:spPr>
          <a:xfrm>
            <a:off x="7500958" y="3571876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5" name="Прямоугольник 34">
            <a:hlinkClick r:id="rId11" action="ppaction://hlinksldjump"/>
          </p:cNvPr>
          <p:cNvSpPr/>
          <p:nvPr/>
        </p:nvSpPr>
        <p:spPr>
          <a:xfrm>
            <a:off x="7500958" y="192880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36" name="Прямоугольник 35">
            <a:hlinkClick r:id="rId12" action="ppaction://hlinksldjump"/>
          </p:cNvPr>
          <p:cNvSpPr/>
          <p:nvPr/>
        </p:nvSpPr>
        <p:spPr>
          <a:xfrm>
            <a:off x="7500958" y="428604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37" name="Прямоугольник 36">
            <a:hlinkClick r:id="rId13" action="ppaction://hlinksldjump"/>
          </p:cNvPr>
          <p:cNvSpPr/>
          <p:nvPr/>
        </p:nvSpPr>
        <p:spPr>
          <a:xfrm>
            <a:off x="464343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38" name="Прямоугольник 37">
            <a:hlinkClick r:id="rId14" action="ppaction://hlinksldjump"/>
          </p:cNvPr>
          <p:cNvSpPr/>
          <p:nvPr/>
        </p:nvSpPr>
        <p:spPr>
          <a:xfrm>
            <a:off x="607219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9" name="Прямоугольник 38">
            <a:hlinkClick r:id="rId15" action="ppaction://hlinksldjump"/>
          </p:cNvPr>
          <p:cNvSpPr/>
          <p:nvPr/>
        </p:nvSpPr>
        <p:spPr>
          <a:xfrm>
            <a:off x="185735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0" name="Прямоугольник 39">
            <a:hlinkClick r:id="rId16" action="ppaction://hlinksldjump"/>
          </p:cNvPr>
          <p:cNvSpPr/>
          <p:nvPr/>
        </p:nvSpPr>
        <p:spPr>
          <a:xfrm>
            <a:off x="328611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r>
              <a:rPr lang="ru-RU" sz="4000" b="1" dirty="0">
                <a:solidFill>
                  <a:srgbClr val="002060"/>
                </a:solidFill>
              </a:rPr>
              <a:t>   </a:t>
            </a:r>
          </a:p>
          <a:p>
            <a:r>
              <a:rPr lang="ru-RU" sz="4000" b="1" dirty="0">
                <a:solidFill>
                  <a:srgbClr val="002060"/>
                </a:solidFill>
              </a:rPr>
              <a:t>   морской        конёк</a:t>
            </a: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Что за дивная лошадка? </a:t>
            </a:r>
            <a:b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Очень странные повадки: </a:t>
            </a:r>
            <a:b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Конь не сеет и не пашет </a:t>
            </a:r>
            <a:b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Под водой с рыбёшкой пляшет.</a:t>
            </a: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58214" y="6143644"/>
            <a:ext cx="571472" cy="571480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500034" y="428604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500034" y="2000240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500034" y="3571876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500034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33" name="Прямоугольник 32">
            <a:hlinkClick r:id="rId8" action="ppaction://hlinksldjump"/>
          </p:cNvPr>
          <p:cNvSpPr/>
          <p:nvPr/>
        </p:nvSpPr>
        <p:spPr>
          <a:xfrm>
            <a:off x="7500958" y="514351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34" name="Прямоугольник 33">
            <a:hlinkClick r:id="rId10" action="ppaction://hlinksldjump"/>
          </p:cNvPr>
          <p:cNvSpPr/>
          <p:nvPr/>
        </p:nvSpPr>
        <p:spPr>
          <a:xfrm>
            <a:off x="7500958" y="3571876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5" name="Прямоугольник 34">
            <a:hlinkClick r:id="rId11" action="ppaction://hlinksldjump"/>
          </p:cNvPr>
          <p:cNvSpPr/>
          <p:nvPr/>
        </p:nvSpPr>
        <p:spPr>
          <a:xfrm>
            <a:off x="7500958" y="192880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36" name="Прямоугольник 35">
            <a:hlinkClick r:id="rId12" action="ppaction://hlinksldjump"/>
          </p:cNvPr>
          <p:cNvSpPr/>
          <p:nvPr/>
        </p:nvSpPr>
        <p:spPr>
          <a:xfrm>
            <a:off x="7500958" y="428604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37" name="Прямоугольник 36">
            <a:hlinkClick r:id="rId13" action="ppaction://hlinksldjump"/>
          </p:cNvPr>
          <p:cNvSpPr/>
          <p:nvPr/>
        </p:nvSpPr>
        <p:spPr>
          <a:xfrm>
            <a:off x="464343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38" name="Прямоугольник 37">
            <a:hlinkClick r:id="rId14" action="ppaction://hlinksldjump"/>
          </p:cNvPr>
          <p:cNvSpPr/>
          <p:nvPr/>
        </p:nvSpPr>
        <p:spPr>
          <a:xfrm>
            <a:off x="607219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9" name="Прямоугольник 38">
            <a:hlinkClick r:id="rId15" action="ppaction://hlinksldjump"/>
          </p:cNvPr>
          <p:cNvSpPr/>
          <p:nvPr/>
        </p:nvSpPr>
        <p:spPr>
          <a:xfrm>
            <a:off x="185735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0" name="Прямоугольник 39">
            <a:hlinkClick r:id="rId16" action="ppaction://hlinksldjump"/>
          </p:cNvPr>
          <p:cNvSpPr/>
          <p:nvPr/>
        </p:nvSpPr>
        <p:spPr>
          <a:xfrm>
            <a:off x="328611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00042"/>
            <a:ext cx="5000660" cy="4286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r>
              <a:rPr lang="ru-RU" sz="4000" b="1" dirty="0">
                <a:solidFill>
                  <a:srgbClr val="002060"/>
                </a:solidFill>
              </a:rPr>
              <a:t>  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</a:rPr>
              <a:t>форель</a:t>
            </a: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500042"/>
            <a:ext cx="5000660" cy="4286280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Только я из рыб с успехом,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Как по лестнице, легко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По студёным горным рекам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Поднимаюсь высоко. 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 </a:t>
            </a: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58214" y="6143644"/>
            <a:ext cx="571472" cy="571480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500034" y="428604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500034" y="2000240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500034" y="3571876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500034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33" name="Прямоугольник 32">
            <a:hlinkClick r:id="rId8" action="ppaction://hlinksldjump"/>
          </p:cNvPr>
          <p:cNvSpPr/>
          <p:nvPr/>
        </p:nvSpPr>
        <p:spPr>
          <a:xfrm>
            <a:off x="7500958" y="514351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34" name="Прямоугольник 33">
            <a:hlinkClick r:id="rId10" action="ppaction://hlinksldjump"/>
          </p:cNvPr>
          <p:cNvSpPr/>
          <p:nvPr/>
        </p:nvSpPr>
        <p:spPr>
          <a:xfrm>
            <a:off x="7500958" y="3571876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5" name="Прямоугольник 34">
            <a:hlinkClick r:id="rId11" action="ppaction://hlinksldjump"/>
          </p:cNvPr>
          <p:cNvSpPr/>
          <p:nvPr/>
        </p:nvSpPr>
        <p:spPr>
          <a:xfrm>
            <a:off x="7500958" y="192880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36" name="Прямоугольник 35">
            <a:hlinkClick r:id="rId12" action="ppaction://hlinksldjump"/>
          </p:cNvPr>
          <p:cNvSpPr/>
          <p:nvPr/>
        </p:nvSpPr>
        <p:spPr>
          <a:xfrm>
            <a:off x="7500958" y="428604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37" name="Прямоугольник 36">
            <a:hlinkClick r:id="rId13" action="ppaction://hlinksldjump"/>
          </p:cNvPr>
          <p:cNvSpPr/>
          <p:nvPr/>
        </p:nvSpPr>
        <p:spPr>
          <a:xfrm>
            <a:off x="464343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38" name="Прямоугольник 37">
            <a:hlinkClick r:id="rId14" action="ppaction://hlinksldjump"/>
          </p:cNvPr>
          <p:cNvSpPr/>
          <p:nvPr/>
        </p:nvSpPr>
        <p:spPr>
          <a:xfrm>
            <a:off x="607219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9" name="Прямоугольник 38">
            <a:hlinkClick r:id="rId15" action="ppaction://hlinksldjump"/>
          </p:cNvPr>
          <p:cNvSpPr/>
          <p:nvPr/>
        </p:nvSpPr>
        <p:spPr>
          <a:xfrm>
            <a:off x="185735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0" name="Прямоугольник 39">
            <a:hlinkClick r:id="rId16" action="ppaction://hlinksldjump"/>
          </p:cNvPr>
          <p:cNvSpPr/>
          <p:nvPr/>
        </p:nvSpPr>
        <p:spPr>
          <a:xfrm>
            <a:off x="328611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r>
              <a:rPr lang="ru-RU" sz="4000" b="1" dirty="0">
                <a:solidFill>
                  <a:srgbClr val="002060"/>
                </a:solidFill>
              </a:rPr>
              <a:t> 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</a:rPr>
              <a:t> карась</a:t>
            </a: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От зубастой щуки скрылся,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В зарослях он притаился.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Выплыл с тины серебрясь…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Как его зовут? …</a:t>
            </a: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58214" y="6143644"/>
            <a:ext cx="571472" cy="571480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500034" y="428604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500034" y="2000240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500034" y="3571876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500034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33" name="Прямоугольник 32">
            <a:hlinkClick r:id="rId8" action="ppaction://hlinksldjump"/>
          </p:cNvPr>
          <p:cNvSpPr/>
          <p:nvPr/>
        </p:nvSpPr>
        <p:spPr>
          <a:xfrm>
            <a:off x="7500958" y="514351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34" name="Прямоугольник 33">
            <a:hlinkClick r:id="rId10" action="ppaction://hlinksldjump"/>
          </p:cNvPr>
          <p:cNvSpPr/>
          <p:nvPr/>
        </p:nvSpPr>
        <p:spPr>
          <a:xfrm>
            <a:off x="7500958" y="3571876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5" name="Прямоугольник 34">
            <a:hlinkClick r:id="rId11" action="ppaction://hlinksldjump"/>
          </p:cNvPr>
          <p:cNvSpPr/>
          <p:nvPr/>
        </p:nvSpPr>
        <p:spPr>
          <a:xfrm>
            <a:off x="7500958" y="192880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36" name="Прямоугольник 35">
            <a:hlinkClick r:id="rId12" action="ppaction://hlinksldjump"/>
          </p:cNvPr>
          <p:cNvSpPr/>
          <p:nvPr/>
        </p:nvSpPr>
        <p:spPr>
          <a:xfrm>
            <a:off x="7500958" y="428604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37" name="Прямоугольник 36">
            <a:hlinkClick r:id="rId13" action="ppaction://hlinksldjump"/>
          </p:cNvPr>
          <p:cNvSpPr/>
          <p:nvPr/>
        </p:nvSpPr>
        <p:spPr>
          <a:xfrm>
            <a:off x="464343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38" name="Прямоугольник 37">
            <a:hlinkClick r:id="rId14" action="ppaction://hlinksldjump"/>
          </p:cNvPr>
          <p:cNvSpPr/>
          <p:nvPr/>
        </p:nvSpPr>
        <p:spPr>
          <a:xfrm>
            <a:off x="607219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9" name="Прямоугольник 38">
            <a:hlinkClick r:id="rId15" action="ppaction://hlinksldjump"/>
          </p:cNvPr>
          <p:cNvSpPr/>
          <p:nvPr/>
        </p:nvSpPr>
        <p:spPr>
          <a:xfrm>
            <a:off x="185735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0" name="Прямоугольник 39">
            <a:hlinkClick r:id="rId16" action="ppaction://hlinksldjump"/>
          </p:cNvPr>
          <p:cNvSpPr/>
          <p:nvPr/>
        </p:nvSpPr>
        <p:spPr>
          <a:xfrm>
            <a:off x="328611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r>
              <a:rPr lang="ru-RU" sz="4000" b="1" dirty="0">
                <a:solidFill>
                  <a:srgbClr val="002060"/>
                </a:solidFill>
              </a:rPr>
              <a:t>  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</a:rPr>
              <a:t>бычки</a:t>
            </a: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В мутной илистой воде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Встретишь в речке их везде.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Серенькие простачки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Рыбки с прозвищем…</a:t>
            </a: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58214" y="6143644"/>
            <a:ext cx="571472" cy="571480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500034" y="428604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500034" y="2000240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500034" y="3571876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500034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33" name="Прямоугольник 32">
            <a:hlinkClick r:id="rId8" action="ppaction://hlinksldjump"/>
          </p:cNvPr>
          <p:cNvSpPr/>
          <p:nvPr/>
        </p:nvSpPr>
        <p:spPr>
          <a:xfrm>
            <a:off x="7500958" y="514351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34" name="Прямоугольник 33">
            <a:hlinkClick r:id="rId10" action="ppaction://hlinksldjump"/>
          </p:cNvPr>
          <p:cNvSpPr/>
          <p:nvPr/>
        </p:nvSpPr>
        <p:spPr>
          <a:xfrm>
            <a:off x="7500958" y="3571876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5" name="Прямоугольник 34">
            <a:hlinkClick r:id="rId11" action="ppaction://hlinksldjump"/>
          </p:cNvPr>
          <p:cNvSpPr/>
          <p:nvPr/>
        </p:nvSpPr>
        <p:spPr>
          <a:xfrm>
            <a:off x="7500958" y="192880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36" name="Прямоугольник 35">
            <a:hlinkClick r:id="rId12" action="ppaction://hlinksldjump"/>
          </p:cNvPr>
          <p:cNvSpPr/>
          <p:nvPr/>
        </p:nvSpPr>
        <p:spPr>
          <a:xfrm>
            <a:off x="7500958" y="428604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37" name="Прямоугольник 36">
            <a:hlinkClick r:id="rId13" action="ppaction://hlinksldjump"/>
          </p:cNvPr>
          <p:cNvSpPr/>
          <p:nvPr/>
        </p:nvSpPr>
        <p:spPr>
          <a:xfrm>
            <a:off x="464343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38" name="Прямоугольник 37">
            <a:hlinkClick r:id="rId14" action="ppaction://hlinksldjump"/>
          </p:cNvPr>
          <p:cNvSpPr/>
          <p:nvPr/>
        </p:nvSpPr>
        <p:spPr>
          <a:xfrm>
            <a:off x="607219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9" name="Прямоугольник 38">
            <a:hlinkClick r:id="rId15" action="ppaction://hlinksldjump"/>
          </p:cNvPr>
          <p:cNvSpPr/>
          <p:nvPr/>
        </p:nvSpPr>
        <p:spPr>
          <a:xfrm>
            <a:off x="185735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0" name="Прямоугольник 39">
            <a:hlinkClick r:id="rId16" action="ppaction://hlinksldjump"/>
          </p:cNvPr>
          <p:cNvSpPr/>
          <p:nvPr/>
        </p:nvSpPr>
        <p:spPr>
          <a:xfrm>
            <a:off x="328611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357297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/>
          </a:p>
          <a:p>
            <a:r>
              <a:rPr lang="ru-RU" sz="1200" dirty="0">
                <a:latin typeface="Comic Sans MS" pitchFamily="66" charset="0"/>
              </a:rPr>
              <a:t>Солнышко-</a:t>
            </a:r>
            <a:r>
              <a:rPr lang="en-US" sz="1200" u="sng" dirty="0">
                <a:latin typeface="Comic Sans MS" pitchFamily="66" charset="0"/>
                <a:hlinkClick r:id="rId2"/>
              </a:rPr>
              <a:t>http</a:t>
            </a:r>
            <a:r>
              <a:rPr lang="ru-RU" sz="1200" u="sng" dirty="0">
                <a:latin typeface="Comic Sans MS" pitchFamily="66" charset="0"/>
                <a:hlinkClick r:id="rId2"/>
              </a:rPr>
              <a:t>://</a:t>
            </a:r>
            <a:r>
              <a:rPr lang="en-US" sz="1200" u="sng" dirty="0">
                <a:latin typeface="Comic Sans MS" pitchFamily="66" charset="0"/>
                <a:hlinkClick r:id="rId2"/>
              </a:rPr>
              <a:t>images</a:t>
            </a:r>
            <a:r>
              <a:rPr lang="ru-RU" sz="1200" u="sng" dirty="0">
                <a:latin typeface="Comic Sans MS" pitchFamily="66" charset="0"/>
                <a:hlinkClick r:id="rId2"/>
              </a:rPr>
              <a:t>.</a:t>
            </a:r>
            <a:r>
              <a:rPr lang="en-US" sz="1200" u="sng" dirty="0" err="1">
                <a:latin typeface="Comic Sans MS" pitchFamily="66" charset="0"/>
                <a:hlinkClick r:id="rId2"/>
              </a:rPr>
              <a:t>crestock</a:t>
            </a:r>
            <a:r>
              <a:rPr lang="ru-RU" sz="1200" u="sng" dirty="0">
                <a:latin typeface="Comic Sans MS" pitchFamily="66" charset="0"/>
                <a:hlinkClick r:id="rId2"/>
              </a:rPr>
              <a:t>.</a:t>
            </a:r>
            <a:r>
              <a:rPr lang="en-US" sz="1200" u="sng" dirty="0">
                <a:latin typeface="Comic Sans MS" pitchFamily="66" charset="0"/>
                <a:hlinkClick r:id="rId2"/>
              </a:rPr>
              <a:t>com</a:t>
            </a:r>
            <a:r>
              <a:rPr lang="ru-RU" sz="1200" u="sng" dirty="0">
                <a:latin typeface="Comic Sans MS" pitchFamily="66" charset="0"/>
                <a:hlinkClick r:id="rId2"/>
              </a:rPr>
              <a:t>/5480000-5489999/5483009-2</a:t>
            </a:r>
            <a:r>
              <a:rPr lang="en-US" sz="1200" u="sng" dirty="0" err="1">
                <a:latin typeface="Comic Sans MS" pitchFamily="66" charset="0"/>
                <a:hlinkClick r:id="rId2"/>
              </a:rPr>
              <a:t>xs</a:t>
            </a:r>
            <a:r>
              <a:rPr lang="ru-RU" sz="1200" u="sng" dirty="0">
                <a:latin typeface="Comic Sans MS" pitchFamily="66" charset="0"/>
                <a:hlinkClick r:id="rId2"/>
              </a:rPr>
              <a:t>.</a:t>
            </a:r>
            <a:r>
              <a:rPr lang="en-US" sz="1200" u="sng" dirty="0">
                <a:latin typeface="Comic Sans MS" pitchFamily="66" charset="0"/>
                <a:hlinkClick r:id="rId2"/>
              </a:rPr>
              <a:t>jpg</a:t>
            </a:r>
            <a:r>
              <a:rPr lang="ru-RU" sz="1200" dirty="0">
                <a:latin typeface="Comic Sans MS" pitchFamily="66" charset="0"/>
              </a:rPr>
              <a:t> </a:t>
            </a:r>
          </a:p>
          <a:p>
            <a:r>
              <a:rPr lang="ru-RU" sz="1200" dirty="0">
                <a:latin typeface="Comic Sans MS" pitchFamily="66" charset="0"/>
              </a:rPr>
              <a:t>Тётушка Сова- </a:t>
            </a:r>
            <a:r>
              <a:rPr lang="ru-RU" sz="1200" u="sng" dirty="0">
                <a:latin typeface="Comic Sans MS" pitchFamily="66" charset="0"/>
                <a:hlinkClick r:id="rId3"/>
              </a:rPr>
              <a:t>http://www.rebenok.com/file/86174/sova.jpg</a:t>
            </a:r>
            <a:r>
              <a:rPr lang="ru-RU" sz="1200" dirty="0">
                <a:latin typeface="Comic Sans MS" pitchFamily="66" charset="0"/>
              </a:rPr>
              <a:t> </a:t>
            </a:r>
          </a:p>
          <a:p>
            <a:r>
              <a:rPr lang="ru-RU" sz="1200" dirty="0">
                <a:latin typeface="Comic Sans MS" pitchFamily="66" charset="0"/>
                <a:hlinkClick r:id="rId4"/>
              </a:rPr>
              <a:t>Рыбки </a:t>
            </a:r>
            <a:r>
              <a:rPr lang="ru-RU" sz="1200" dirty="0">
                <a:latin typeface="Comic Sans MS" pitchFamily="66" charset="0"/>
              </a:rPr>
              <a:t>     </a:t>
            </a:r>
            <a:r>
              <a:rPr lang="ru-RU" sz="1200" dirty="0">
                <a:latin typeface="Comic Sans MS" pitchFamily="66" charset="0"/>
                <a:hlinkClick r:id="rId5"/>
              </a:rPr>
              <a:t>Красная рыбка</a:t>
            </a:r>
            <a:r>
              <a:rPr lang="ru-RU" sz="1200" dirty="0">
                <a:latin typeface="Comic Sans MS" pitchFamily="66" charset="0"/>
              </a:rPr>
              <a:t>         </a:t>
            </a:r>
            <a:r>
              <a:rPr lang="ru-RU" sz="1200" dirty="0">
                <a:latin typeface="Comic Sans MS" pitchFamily="66" charset="0"/>
                <a:hlinkClick r:id="rId6"/>
              </a:rPr>
              <a:t>Синяя рыбка</a:t>
            </a:r>
            <a:endParaRPr lang="ru-RU" sz="1200" dirty="0">
              <a:latin typeface="Comic Sans MS" pitchFamily="66" charset="0"/>
            </a:endParaRPr>
          </a:p>
          <a:p>
            <a:r>
              <a:rPr lang="ru-RU" sz="1200" dirty="0">
                <a:latin typeface="Comic Sans MS" pitchFamily="66" charset="0"/>
                <a:hlinkClick r:id="rId7"/>
              </a:rPr>
              <a:t>Фон </a:t>
            </a:r>
            <a:r>
              <a:rPr lang="ru-RU" sz="1200" dirty="0">
                <a:latin typeface="Comic Sans MS" pitchFamily="66" charset="0"/>
              </a:rPr>
              <a:t> </a:t>
            </a:r>
          </a:p>
          <a:p>
            <a:r>
              <a:rPr lang="ru-RU" sz="1200" dirty="0">
                <a:latin typeface="Comic Sans MS" pitchFamily="66" charset="0"/>
                <a:hlinkClick r:id="rId8"/>
              </a:rPr>
              <a:t>Загадки </a:t>
            </a:r>
            <a:r>
              <a:rPr lang="ru-RU" sz="1200" dirty="0">
                <a:latin typeface="Comic Sans MS" pitchFamily="66" charset="0"/>
              </a:rPr>
              <a:t>  </a:t>
            </a:r>
            <a:r>
              <a:rPr lang="ru-RU" sz="1200" dirty="0" err="1">
                <a:latin typeface="Comic Sans MS" pitchFamily="66" charset="0"/>
                <a:hlinkClick r:id="rId9"/>
              </a:rPr>
              <a:t>загадки</a:t>
            </a:r>
            <a:endParaRPr lang="ru-RU" sz="1200" dirty="0">
              <a:latin typeface="Comic Sans MS" pitchFamily="66" charset="0"/>
            </a:endParaRPr>
          </a:p>
          <a:p>
            <a:r>
              <a:rPr lang="ru-RU" sz="1200" dirty="0">
                <a:latin typeface="Comic Sans MS" pitchFamily="66" charset="0"/>
                <a:hlinkClick r:id="rId10"/>
              </a:rPr>
              <a:t>Сом </a:t>
            </a:r>
            <a:endParaRPr lang="ru-RU" sz="1200" dirty="0">
              <a:latin typeface="Comic Sans MS" pitchFamily="66" charset="0"/>
            </a:endParaRPr>
          </a:p>
          <a:p>
            <a:r>
              <a:rPr lang="ru-RU" sz="1200" dirty="0">
                <a:latin typeface="Comic Sans MS" pitchFamily="66" charset="0"/>
                <a:hlinkClick r:id="rId11"/>
              </a:rPr>
              <a:t>Карп </a:t>
            </a:r>
            <a:endParaRPr lang="ru-RU" sz="1200" dirty="0">
              <a:latin typeface="Comic Sans MS" pitchFamily="66" charset="0"/>
            </a:endParaRPr>
          </a:p>
          <a:p>
            <a:r>
              <a:rPr lang="ru-RU" sz="1200" dirty="0">
                <a:latin typeface="Comic Sans MS" pitchFamily="66" charset="0"/>
                <a:hlinkClick r:id="rId12"/>
              </a:rPr>
              <a:t>Ёрш </a:t>
            </a:r>
            <a:endParaRPr lang="ru-RU" sz="1200" dirty="0">
              <a:latin typeface="Comic Sans MS" pitchFamily="66" charset="0"/>
            </a:endParaRPr>
          </a:p>
          <a:p>
            <a:r>
              <a:rPr lang="ru-RU" sz="1200" dirty="0">
                <a:latin typeface="Comic Sans MS" pitchFamily="66" charset="0"/>
                <a:hlinkClick r:id="rId13"/>
              </a:rPr>
              <a:t>Лещ </a:t>
            </a:r>
            <a:endParaRPr lang="ru-RU" sz="1200" dirty="0">
              <a:latin typeface="Comic Sans MS" pitchFamily="66" charset="0"/>
            </a:endParaRPr>
          </a:p>
          <a:p>
            <a:r>
              <a:rPr lang="ru-RU" sz="1200" dirty="0">
                <a:latin typeface="Comic Sans MS" pitchFamily="66" charset="0"/>
                <a:hlinkClick r:id="rId14"/>
              </a:rPr>
              <a:t>Окунь </a:t>
            </a:r>
            <a:endParaRPr lang="ru-RU" sz="1200" dirty="0">
              <a:latin typeface="Comic Sans MS" pitchFamily="66" charset="0"/>
            </a:endParaRPr>
          </a:p>
          <a:p>
            <a:r>
              <a:rPr lang="ru-RU" sz="1200" dirty="0">
                <a:latin typeface="Comic Sans MS" pitchFamily="66" charset="0"/>
                <a:hlinkClick r:id="rId15"/>
              </a:rPr>
              <a:t>Акула </a:t>
            </a:r>
            <a:endParaRPr lang="ru-RU" sz="1200" dirty="0">
              <a:latin typeface="Comic Sans MS" pitchFamily="66" charset="0"/>
            </a:endParaRPr>
          </a:p>
          <a:p>
            <a:r>
              <a:rPr lang="ru-RU" sz="1200" dirty="0">
                <a:latin typeface="Comic Sans MS" pitchFamily="66" charset="0"/>
                <a:hlinkClick r:id="rId16"/>
              </a:rPr>
              <a:t>Налим </a:t>
            </a:r>
            <a:endParaRPr lang="ru-RU" sz="1200" dirty="0">
              <a:latin typeface="Comic Sans MS" pitchFamily="66" charset="0"/>
            </a:endParaRPr>
          </a:p>
          <a:p>
            <a:r>
              <a:rPr lang="ru-RU" sz="1200" dirty="0">
                <a:latin typeface="Comic Sans MS" pitchFamily="66" charset="0"/>
                <a:hlinkClick r:id="rId17"/>
              </a:rPr>
              <a:t>Камбала </a:t>
            </a:r>
            <a:endParaRPr lang="ru-RU" sz="1200" dirty="0">
              <a:latin typeface="Comic Sans MS" pitchFamily="66" charset="0"/>
            </a:endParaRPr>
          </a:p>
          <a:p>
            <a:r>
              <a:rPr lang="ru-RU" sz="1200" dirty="0">
                <a:latin typeface="Comic Sans MS" pitchFamily="66" charset="0"/>
                <a:hlinkClick r:id="rId18"/>
              </a:rPr>
              <a:t>Морской конёк</a:t>
            </a:r>
            <a:endParaRPr lang="ru-RU" sz="1200" dirty="0">
              <a:latin typeface="Comic Sans MS" pitchFamily="66" charset="0"/>
            </a:endParaRPr>
          </a:p>
          <a:p>
            <a:r>
              <a:rPr lang="ru-RU" sz="1200" dirty="0">
                <a:latin typeface="Comic Sans MS" pitchFamily="66" charset="0"/>
                <a:hlinkClick r:id="rId19"/>
              </a:rPr>
              <a:t>Форель </a:t>
            </a:r>
            <a:endParaRPr lang="ru-RU" sz="1200" dirty="0">
              <a:latin typeface="Comic Sans MS" pitchFamily="66" charset="0"/>
            </a:endParaRPr>
          </a:p>
          <a:p>
            <a:r>
              <a:rPr lang="ru-RU" sz="1200" dirty="0">
                <a:latin typeface="Comic Sans MS" pitchFamily="66" charset="0"/>
                <a:hlinkClick r:id="rId20"/>
              </a:rPr>
              <a:t>Карась </a:t>
            </a:r>
            <a:endParaRPr lang="ru-RU" sz="1200" dirty="0">
              <a:latin typeface="Comic Sans MS" pitchFamily="66" charset="0"/>
            </a:endParaRPr>
          </a:p>
          <a:p>
            <a:r>
              <a:rPr lang="ru-RU" sz="1200" dirty="0">
                <a:latin typeface="Comic Sans MS" pitchFamily="66" charset="0"/>
                <a:hlinkClick r:id="rId21"/>
              </a:rPr>
              <a:t>Бычки </a:t>
            </a:r>
            <a:endParaRPr lang="ru-RU" sz="1200" dirty="0">
              <a:latin typeface="Comic Sans MS" pitchFamily="66" charset="0"/>
            </a:endParaRPr>
          </a:p>
        </p:txBody>
      </p:sp>
      <p:sp>
        <p:nvSpPr>
          <p:cNvPr id="3" name="Управляющая кнопка: домой 2">
            <a:hlinkClick r:id="rId22" action="ppaction://hlinksldjump" highlightClick="1"/>
          </p:cNvPr>
          <p:cNvSpPr/>
          <p:nvPr/>
        </p:nvSpPr>
        <p:spPr>
          <a:xfrm>
            <a:off x="8286776" y="6072206"/>
            <a:ext cx="571504" cy="500066"/>
          </a:xfrm>
          <a:prstGeom prst="actionButtonHome">
            <a:avLst/>
          </a:prstGeom>
          <a:solidFill>
            <a:schemeClr val="bg1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>
            <a:hlinkClick r:id="" action="ppaction://hlinkshowjump?jump=endshow"/>
          </p:cNvPr>
          <p:cNvSpPr/>
          <p:nvPr/>
        </p:nvSpPr>
        <p:spPr>
          <a:xfrm>
            <a:off x="8286776" y="214290"/>
            <a:ext cx="642910" cy="571504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Рисунок2.png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71472" y="142852"/>
            <a:ext cx="7858180" cy="1462919"/>
          </a:xfrm>
          <a:prstGeom prst="rect">
            <a:avLst/>
          </a:prstGeom>
        </p:spPr>
      </p:pic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214282" y="428604"/>
            <a:ext cx="6500858" cy="5000660"/>
          </a:xfrm>
          <a:prstGeom prst="cloudCallout">
            <a:avLst>
              <a:gd name="adj1" fmla="val 62247"/>
              <a:gd name="adj2" fmla="val 18676"/>
            </a:avLst>
          </a:prstGeom>
          <a:solidFill>
            <a:schemeClr val="bg1"/>
          </a:solidFill>
          <a:ln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Здравствуйте, мои дорогие маленькие друзья! Сегодня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вы будете отгадывать загадки о рыбах. Выбирайте карточку с номером. Появится загадка. Отгадайте её, чтобы проверить себя -нажимайте  на загадку. </a:t>
            </a:r>
          </a:p>
        </p:txBody>
      </p:sp>
      <p:pic>
        <p:nvPicPr>
          <p:cNvPr id="3" name="Picture 6" descr="http://www.rebenok.com/file/86174/sova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429000"/>
            <a:ext cx="2571768" cy="2777510"/>
          </a:xfrm>
          <a:prstGeom prst="rect">
            <a:avLst/>
          </a:prstGeom>
          <a:noFill/>
        </p:spPr>
      </p:pic>
      <p:pic>
        <p:nvPicPr>
          <p:cNvPr id="8" name="Picture 4" descr="http://images.crestock.com/5480000-5489999/5483009-2x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4"/>
              </a:clrFrom>
              <a:clrTo>
                <a:srgbClr val="FFFF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85728"/>
            <a:ext cx="1881190" cy="1881191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7" name="Стрелка вправо 6">
            <a:hlinkClick r:id="rId4" action="ppaction://hlinksldjump"/>
          </p:cNvPr>
          <p:cNvSpPr/>
          <p:nvPr/>
        </p:nvSpPr>
        <p:spPr>
          <a:xfrm>
            <a:off x="7929586" y="6143644"/>
            <a:ext cx="785818" cy="357190"/>
          </a:xfrm>
          <a:prstGeom prst="rightArrow">
            <a:avLst/>
          </a:prstGeom>
          <a:solidFill>
            <a:schemeClr val="bg1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500042"/>
            <a:ext cx="5072098" cy="4357718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4643438" y="5143512"/>
            <a:ext cx="785818" cy="1214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6072198" y="5143512"/>
            <a:ext cx="785818" cy="1214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7500958" y="5143512"/>
            <a:ext cx="785818" cy="12144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12" name="Прямоугольник 11">
            <a:hlinkClick r:id="rId7" action="ppaction://hlinksldjump"/>
          </p:cNvPr>
          <p:cNvSpPr/>
          <p:nvPr/>
        </p:nvSpPr>
        <p:spPr>
          <a:xfrm>
            <a:off x="7500958" y="3571876"/>
            <a:ext cx="785818" cy="12144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13" name="Прямоугольник 12">
            <a:hlinkClick r:id="rId8" action="ppaction://hlinksldjump"/>
          </p:cNvPr>
          <p:cNvSpPr/>
          <p:nvPr/>
        </p:nvSpPr>
        <p:spPr>
          <a:xfrm>
            <a:off x="7500958" y="1928802"/>
            <a:ext cx="785818" cy="12144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14" name="Прямоугольник 13">
            <a:hlinkClick r:id="rId9" action="ppaction://hlinksldjump"/>
          </p:cNvPr>
          <p:cNvSpPr/>
          <p:nvPr/>
        </p:nvSpPr>
        <p:spPr>
          <a:xfrm>
            <a:off x="7500958" y="428604"/>
            <a:ext cx="785818" cy="12144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19" name="Прямоугольник 18">
            <a:hlinkClick r:id="rId10" action="ppaction://hlinksldjump"/>
          </p:cNvPr>
          <p:cNvSpPr/>
          <p:nvPr/>
        </p:nvSpPr>
        <p:spPr>
          <a:xfrm>
            <a:off x="500034" y="428604"/>
            <a:ext cx="785818" cy="1214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20" name="Прямоугольник 19">
            <a:hlinkClick r:id="rId11" action="ppaction://hlinksldjump"/>
          </p:cNvPr>
          <p:cNvSpPr/>
          <p:nvPr/>
        </p:nvSpPr>
        <p:spPr>
          <a:xfrm>
            <a:off x="500034" y="2000240"/>
            <a:ext cx="785818" cy="1214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1" name="Прямоугольник 20">
            <a:hlinkClick r:id="rId12" action="ppaction://hlinksldjump"/>
          </p:cNvPr>
          <p:cNvSpPr/>
          <p:nvPr/>
        </p:nvSpPr>
        <p:spPr>
          <a:xfrm>
            <a:off x="500034" y="3571876"/>
            <a:ext cx="785818" cy="1214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2" name="Прямоугольник 21">
            <a:hlinkClick r:id="rId13" action="ppaction://hlinksldjump"/>
          </p:cNvPr>
          <p:cNvSpPr/>
          <p:nvPr/>
        </p:nvSpPr>
        <p:spPr>
          <a:xfrm>
            <a:off x="500034" y="5143512"/>
            <a:ext cx="785818" cy="1214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23" name="Прямоугольник 22">
            <a:hlinkClick r:id="rId14" action="ppaction://hlinksldjump"/>
          </p:cNvPr>
          <p:cNvSpPr/>
          <p:nvPr/>
        </p:nvSpPr>
        <p:spPr>
          <a:xfrm>
            <a:off x="1857356" y="5143512"/>
            <a:ext cx="785818" cy="1214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24" name="Прямоугольник 23">
            <a:hlinkClick r:id="rId15" action="ppaction://hlinksldjump"/>
          </p:cNvPr>
          <p:cNvSpPr/>
          <p:nvPr/>
        </p:nvSpPr>
        <p:spPr>
          <a:xfrm>
            <a:off x="3286116" y="5143512"/>
            <a:ext cx="785818" cy="1214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58214" y="6143644"/>
            <a:ext cx="571472" cy="571480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r>
              <a:rPr lang="ru-RU" sz="4000" b="1" dirty="0">
                <a:solidFill>
                  <a:srgbClr val="002060"/>
                </a:solidFill>
              </a:rPr>
              <a:t>   </a:t>
            </a:r>
          </a:p>
          <a:p>
            <a:r>
              <a:rPr lang="ru-RU" sz="4000" b="1" dirty="0">
                <a:solidFill>
                  <a:srgbClr val="002060"/>
                </a:solidFill>
              </a:rPr>
              <a:t>             сом</a:t>
            </a: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Он в самом омуте живет,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Хозяин глубины.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Имеет он огромный рот,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А глазки чуть видны.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 </a:t>
            </a: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58214" y="6143644"/>
            <a:ext cx="571472" cy="571480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500034" y="428604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500034" y="2000240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500034" y="3571876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500034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33" name="Прямоугольник 32">
            <a:hlinkClick r:id="rId8" action="ppaction://hlinksldjump"/>
          </p:cNvPr>
          <p:cNvSpPr/>
          <p:nvPr/>
        </p:nvSpPr>
        <p:spPr>
          <a:xfrm>
            <a:off x="7500958" y="514351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34" name="Прямоугольник 33">
            <a:hlinkClick r:id="rId10" action="ppaction://hlinksldjump"/>
          </p:cNvPr>
          <p:cNvSpPr/>
          <p:nvPr/>
        </p:nvSpPr>
        <p:spPr>
          <a:xfrm>
            <a:off x="7500958" y="3571876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5" name="Прямоугольник 34">
            <a:hlinkClick r:id="rId11" action="ppaction://hlinksldjump"/>
          </p:cNvPr>
          <p:cNvSpPr/>
          <p:nvPr/>
        </p:nvSpPr>
        <p:spPr>
          <a:xfrm>
            <a:off x="7500958" y="192880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36" name="Прямоугольник 35">
            <a:hlinkClick r:id="rId12" action="ppaction://hlinksldjump"/>
          </p:cNvPr>
          <p:cNvSpPr/>
          <p:nvPr/>
        </p:nvSpPr>
        <p:spPr>
          <a:xfrm>
            <a:off x="7500958" y="428604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37" name="Прямоугольник 36">
            <a:hlinkClick r:id="rId13" action="ppaction://hlinksldjump"/>
          </p:cNvPr>
          <p:cNvSpPr/>
          <p:nvPr/>
        </p:nvSpPr>
        <p:spPr>
          <a:xfrm>
            <a:off x="464343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38" name="Прямоугольник 37">
            <a:hlinkClick r:id="rId14" action="ppaction://hlinksldjump"/>
          </p:cNvPr>
          <p:cNvSpPr/>
          <p:nvPr/>
        </p:nvSpPr>
        <p:spPr>
          <a:xfrm>
            <a:off x="607219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9" name="Прямоугольник 38">
            <a:hlinkClick r:id="rId15" action="ppaction://hlinksldjump"/>
          </p:cNvPr>
          <p:cNvSpPr/>
          <p:nvPr/>
        </p:nvSpPr>
        <p:spPr>
          <a:xfrm>
            <a:off x="185735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0" name="Прямоугольник 39">
            <a:hlinkClick r:id="rId16" action="ppaction://hlinksldjump"/>
          </p:cNvPr>
          <p:cNvSpPr/>
          <p:nvPr/>
        </p:nvSpPr>
        <p:spPr>
          <a:xfrm>
            <a:off x="328611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r>
              <a:rPr lang="ru-RU" sz="4000" b="1" dirty="0">
                <a:solidFill>
                  <a:srgbClr val="002060"/>
                </a:solidFill>
              </a:rPr>
              <a:t>  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</a:rPr>
              <a:t>карп</a:t>
            </a: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Неспроста хвостом виляю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В толще сумрачной воды: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Я хвостом определяю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Вкус попавшейся еды.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 </a:t>
            </a: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58214" y="6143644"/>
            <a:ext cx="571472" cy="571480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500034" y="428604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500034" y="2000240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500034" y="3571876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500034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33" name="Прямоугольник 32">
            <a:hlinkClick r:id="rId8" action="ppaction://hlinksldjump"/>
          </p:cNvPr>
          <p:cNvSpPr/>
          <p:nvPr/>
        </p:nvSpPr>
        <p:spPr>
          <a:xfrm>
            <a:off x="7500958" y="514351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34" name="Прямоугольник 33">
            <a:hlinkClick r:id="rId10" action="ppaction://hlinksldjump"/>
          </p:cNvPr>
          <p:cNvSpPr/>
          <p:nvPr/>
        </p:nvSpPr>
        <p:spPr>
          <a:xfrm>
            <a:off x="7500958" y="3571876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5" name="Прямоугольник 34">
            <a:hlinkClick r:id="rId11" action="ppaction://hlinksldjump"/>
          </p:cNvPr>
          <p:cNvSpPr/>
          <p:nvPr/>
        </p:nvSpPr>
        <p:spPr>
          <a:xfrm>
            <a:off x="7500958" y="192880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36" name="Прямоугольник 35">
            <a:hlinkClick r:id="rId12" action="ppaction://hlinksldjump"/>
          </p:cNvPr>
          <p:cNvSpPr/>
          <p:nvPr/>
        </p:nvSpPr>
        <p:spPr>
          <a:xfrm>
            <a:off x="7500958" y="428604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37" name="Прямоугольник 36">
            <a:hlinkClick r:id="rId13" action="ppaction://hlinksldjump"/>
          </p:cNvPr>
          <p:cNvSpPr/>
          <p:nvPr/>
        </p:nvSpPr>
        <p:spPr>
          <a:xfrm>
            <a:off x="464343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38" name="Прямоугольник 37">
            <a:hlinkClick r:id="rId14" action="ppaction://hlinksldjump"/>
          </p:cNvPr>
          <p:cNvSpPr/>
          <p:nvPr/>
        </p:nvSpPr>
        <p:spPr>
          <a:xfrm>
            <a:off x="607219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9" name="Прямоугольник 38">
            <a:hlinkClick r:id="rId15" action="ppaction://hlinksldjump"/>
          </p:cNvPr>
          <p:cNvSpPr/>
          <p:nvPr/>
        </p:nvSpPr>
        <p:spPr>
          <a:xfrm>
            <a:off x="185735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0" name="Прямоугольник 39">
            <a:hlinkClick r:id="rId16" action="ppaction://hlinksldjump"/>
          </p:cNvPr>
          <p:cNvSpPr/>
          <p:nvPr/>
        </p:nvSpPr>
        <p:spPr>
          <a:xfrm>
            <a:off x="328611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r>
              <a:rPr lang="ru-RU" sz="4000" b="1" dirty="0">
                <a:solidFill>
                  <a:srgbClr val="002060"/>
                </a:solidFill>
              </a:rPr>
              <a:t>  ёрш </a:t>
            </a: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Я живу в подводной тине,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Страшен с виду я небось: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Пасть да хвост, а между ними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Только игл колючих горсть.</a:t>
            </a: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58214" y="6143644"/>
            <a:ext cx="571472" cy="571480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500034" y="428604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500034" y="2000240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500034" y="3571876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500034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33" name="Прямоугольник 32">
            <a:hlinkClick r:id="rId8" action="ppaction://hlinksldjump"/>
          </p:cNvPr>
          <p:cNvSpPr/>
          <p:nvPr/>
        </p:nvSpPr>
        <p:spPr>
          <a:xfrm>
            <a:off x="7500958" y="514351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34" name="Прямоугольник 33">
            <a:hlinkClick r:id="rId10" action="ppaction://hlinksldjump"/>
          </p:cNvPr>
          <p:cNvSpPr/>
          <p:nvPr/>
        </p:nvSpPr>
        <p:spPr>
          <a:xfrm>
            <a:off x="7500958" y="3571876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5" name="Прямоугольник 34">
            <a:hlinkClick r:id="rId11" action="ppaction://hlinksldjump"/>
          </p:cNvPr>
          <p:cNvSpPr/>
          <p:nvPr/>
        </p:nvSpPr>
        <p:spPr>
          <a:xfrm>
            <a:off x="7500958" y="192880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36" name="Прямоугольник 35">
            <a:hlinkClick r:id="rId12" action="ppaction://hlinksldjump"/>
          </p:cNvPr>
          <p:cNvSpPr/>
          <p:nvPr/>
        </p:nvSpPr>
        <p:spPr>
          <a:xfrm>
            <a:off x="7500958" y="428604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37" name="Прямоугольник 36">
            <a:hlinkClick r:id="rId13" action="ppaction://hlinksldjump"/>
          </p:cNvPr>
          <p:cNvSpPr/>
          <p:nvPr/>
        </p:nvSpPr>
        <p:spPr>
          <a:xfrm>
            <a:off x="464343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38" name="Прямоугольник 37">
            <a:hlinkClick r:id="rId14" action="ppaction://hlinksldjump"/>
          </p:cNvPr>
          <p:cNvSpPr/>
          <p:nvPr/>
        </p:nvSpPr>
        <p:spPr>
          <a:xfrm>
            <a:off x="607219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9" name="Прямоугольник 38">
            <a:hlinkClick r:id="rId15" action="ppaction://hlinksldjump"/>
          </p:cNvPr>
          <p:cNvSpPr/>
          <p:nvPr/>
        </p:nvSpPr>
        <p:spPr>
          <a:xfrm>
            <a:off x="185735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0" name="Прямоугольник 39">
            <a:hlinkClick r:id="rId16" action="ppaction://hlinksldjump"/>
          </p:cNvPr>
          <p:cNvSpPr/>
          <p:nvPr/>
        </p:nvSpPr>
        <p:spPr>
          <a:xfrm>
            <a:off x="328611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r>
              <a:rPr lang="ru-RU" sz="4000" b="1" dirty="0">
                <a:solidFill>
                  <a:srgbClr val="002060"/>
                </a:solidFill>
              </a:rPr>
              <a:t>лещ </a:t>
            </a: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С серебристой чешуёй, 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Не плотва.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 Какой большой!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А копчёный – это вещь!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Догадались? Это  -…</a:t>
            </a:r>
            <a:b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</a:b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58214" y="6143644"/>
            <a:ext cx="571472" cy="571480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500034" y="428604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500034" y="2000240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500034" y="3571876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500034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33" name="Прямоугольник 32">
            <a:hlinkClick r:id="rId8" action="ppaction://hlinksldjump"/>
          </p:cNvPr>
          <p:cNvSpPr/>
          <p:nvPr/>
        </p:nvSpPr>
        <p:spPr>
          <a:xfrm>
            <a:off x="7500958" y="514351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34" name="Прямоугольник 33">
            <a:hlinkClick r:id="rId10" action="ppaction://hlinksldjump"/>
          </p:cNvPr>
          <p:cNvSpPr/>
          <p:nvPr/>
        </p:nvSpPr>
        <p:spPr>
          <a:xfrm>
            <a:off x="7500958" y="3571876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5" name="Прямоугольник 34">
            <a:hlinkClick r:id="rId11" action="ppaction://hlinksldjump"/>
          </p:cNvPr>
          <p:cNvSpPr/>
          <p:nvPr/>
        </p:nvSpPr>
        <p:spPr>
          <a:xfrm>
            <a:off x="7500958" y="192880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36" name="Прямоугольник 35">
            <a:hlinkClick r:id="rId12" action="ppaction://hlinksldjump"/>
          </p:cNvPr>
          <p:cNvSpPr/>
          <p:nvPr/>
        </p:nvSpPr>
        <p:spPr>
          <a:xfrm>
            <a:off x="7500958" y="428604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37" name="Прямоугольник 36">
            <a:hlinkClick r:id="rId13" action="ppaction://hlinksldjump"/>
          </p:cNvPr>
          <p:cNvSpPr/>
          <p:nvPr/>
        </p:nvSpPr>
        <p:spPr>
          <a:xfrm>
            <a:off x="464343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38" name="Прямоугольник 37">
            <a:hlinkClick r:id="rId14" action="ppaction://hlinksldjump"/>
          </p:cNvPr>
          <p:cNvSpPr/>
          <p:nvPr/>
        </p:nvSpPr>
        <p:spPr>
          <a:xfrm>
            <a:off x="607219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9" name="Прямоугольник 38">
            <a:hlinkClick r:id="rId15" action="ppaction://hlinksldjump"/>
          </p:cNvPr>
          <p:cNvSpPr/>
          <p:nvPr/>
        </p:nvSpPr>
        <p:spPr>
          <a:xfrm>
            <a:off x="185735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0" name="Прямоугольник 39">
            <a:hlinkClick r:id="rId16" action="ppaction://hlinksldjump"/>
          </p:cNvPr>
          <p:cNvSpPr/>
          <p:nvPr/>
        </p:nvSpPr>
        <p:spPr>
          <a:xfrm>
            <a:off x="328611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r>
              <a:rPr lang="ru-RU" sz="4000" b="1" dirty="0">
                <a:solidFill>
                  <a:srgbClr val="002060"/>
                </a:solidFill>
              </a:rPr>
              <a:t>  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</a:rPr>
              <a:t>    окунь</a:t>
            </a: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Рыба полосатая,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Хищная, опасная,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Ловит маленьких мальков,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Красный цвет у плавников!</a:t>
            </a:r>
          </a:p>
          <a:p>
            <a:b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</a:br>
            <a:br>
              <a:rPr lang="ru-RU" sz="2800" dirty="0"/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58214" y="6143644"/>
            <a:ext cx="571472" cy="571480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500034" y="428604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500034" y="2000240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500034" y="3571876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500034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33" name="Прямоугольник 32">
            <a:hlinkClick r:id="rId8" action="ppaction://hlinksldjump"/>
          </p:cNvPr>
          <p:cNvSpPr/>
          <p:nvPr/>
        </p:nvSpPr>
        <p:spPr>
          <a:xfrm>
            <a:off x="7500958" y="514351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34" name="Прямоугольник 33">
            <a:hlinkClick r:id="rId10" action="ppaction://hlinksldjump"/>
          </p:cNvPr>
          <p:cNvSpPr/>
          <p:nvPr/>
        </p:nvSpPr>
        <p:spPr>
          <a:xfrm>
            <a:off x="7500958" y="3571876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5" name="Прямоугольник 34">
            <a:hlinkClick r:id="rId11" action="ppaction://hlinksldjump"/>
          </p:cNvPr>
          <p:cNvSpPr/>
          <p:nvPr/>
        </p:nvSpPr>
        <p:spPr>
          <a:xfrm>
            <a:off x="7500958" y="192880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36" name="Прямоугольник 35">
            <a:hlinkClick r:id="rId12" action="ppaction://hlinksldjump"/>
          </p:cNvPr>
          <p:cNvSpPr/>
          <p:nvPr/>
        </p:nvSpPr>
        <p:spPr>
          <a:xfrm>
            <a:off x="7500958" y="428604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37" name="Прямоугольник 36">
            <a:hlinkClick r:id="rId13" action="ppaction://hlinksldjump"/>
          </p:cNvPr>
          <p:cNvSpPr/>
          <p:nvPr/>
        </p:nvSpPr>
        <p:spPr>
          <a:xfrm>
            <a:off x="464343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38" name="Прямоугольник 37">
            <a:hlinkClick r:id="rId14" action="ppaction://hlinksldjump"/>
          </p:cNvPr>
          <p:cNvSpPr/>
          <p:nvPr/>
        </p:nvSpPr>
        <p:spPr>
          <a:xfrm>
            <a:off x="607219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9" name="Прямоугольник 38">
            <a:hlinkClick r:id="rId15" action="ppaction://hlinksldjump"/>
          </p:cNvPr>
          <p:cNvSpPr/>
          <p:nvPr/>
        </p:nvSpPr>
        <p:spPr>
          <a:xfrm>
            <a:off x="185735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0" name="Прямоугольник 39">
            <a:hlinkClick r:id="rId16" action="ppaction://hlinksldjump"/>
          </p:cNvPr>
          <p:cNvSpPr/>
          <p:nvPr/>
        </p:nvSpPr>
        <p:spPr>
          <a:xfrm>
            <a:off x="328611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>
            <a:off x="1928794" y="571480"/>
            <a:ext cx="5000660" cy="4286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4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r>
              <a:rPr lang="ru-RU" sz="4000" b="1" dirty="0">
                <a:solidFill>
                  <a:srgbClr val="002060"/>
                </a:solidFill>
              </a:rPr>
              <a:t>акула</a:t>
            </a: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  <a:p>
            <a:pPr algn="ctr"/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571480"/>
            <a:ext cx="5000660" cy="4286280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И в морях, и в океанах</a:t>
            </a:r>
            <a:b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Рыба страшная живёт:</a:t>
            </a:r>
            <a:b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Пасть с ужасными зубами</a:t>
            </a:r>
            <a:b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И большой-большой живот.</a:t>
            </a:r>
          </a:p>
        </p:txBody>
      </p:sp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358214" y="6143644"/>
            <a:ext cx="571472" cy="571480"/>
          </a:xfrm>
          <a:prstGeom prst="mathMultiply">
            <a:avLst/>
          </a:prstGeom>
          <a:solidFill>
            <a:srgbClr val="66CCFF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500034" y="428604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Прямоугольник 29">
            <a:hlinkClick r:id="rId5" action="ppaction://hlinksldjump"/>
          </p:cNvPr>
          <p:cNvSpPr/>
          <p:nvPr/>
        </p:nvSpPr>
        <p:spPr>
          <a:xfrm>
            <a:off x="500034" y="2000240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1" name="Прямоугольник 30">
            <a:hlinkClick r:id="rId6" action="ppaction://hlinksldjump"/>
          </p:cNvPr>
          <p:cNvSpPr/>
          <p:nvPr/>
        </p:nvSpPr>
        <p:spPr>
          <a:xfrm>
            <a:off x="500034" y="3571876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2" name="Прямоугольник 31">
            <a:hlinkClick r:id="rId7" action="ppaction://hlinksldjump"/>
          </p:cNvPr>
          <p:cNvSpPr/>
          <p:nvPr/>
        </p:nvSpPr>
        <p:spPr>
          <a:xfrm>
            <a:off x="500034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33" name="Прямоугольник 32">
            <a:hlinkClick r:id="rId8" action="ppaction://hlinksldjump"/>
          </p:cNvPr>
          <p:cNvSpPr/>
          <p:nvPr/>
        </p:nvSpPr>
        <p:spPr>
          <a:xfrm>
            <a:off x="7500958" y="514351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34" name="Прямоугольник 33">
            <a:hlinkClick r:id="rId10" action="ppaction://hlinksldjump"/>
          </p:cNvPr>
          <p:cNvSpPr/>
          <p:nvPr/>
        </p:nvSpPr>
        <p:spPr>
          <a:xfrm>
            <a:off x="7500958" y="3571876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10</a:t>
            </a:r>
          </a:p>
        </p:txBody>
      </p:sp>
      <p:sp>
        <p:nvSpPr>
          <p:cNvPr id="35" name="Прямоугольник 34">
            <a:hlinkClick r:id="rId11" action="ppaction://hlinksldjump"/>
          </p:cNvPr>
          <p:cNvSpPr/>
          <p:nvPr/>
        </p:nvSpPr>
        <p:spPr>
          <a:xfrm>
            <a:off x="7500958" y="1928802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11</a:t>
            </a:r>
          </a:p>
        </p:txBody>
      </p:sp>
      <p:sp>
        <p:nvSpPr>
          <p:cNvPr id="36" name="Прямоугольник 35">
            <a:hlinkClick r:id="rId12" action="ppaction://hlinksldjump"/>
          </p:cNvPr>
          <p:cNvSpPr/>
          <p:nvPr/>
        </p:nvSpPr>
        <p:spPr>
          <a:xfrm>
            <a:off x="7500958" y="428604"/>
            <a:ext cx="785818" cy="1214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12</a:t>
            </a:r>
          </a:p>
        </p:txBody>
      </p:sp>
      <p:sp>
        <p:nvSpPr>
          <p:cNvPr id="37" name="Прямоугольник 36">
            <a:hlinkClick r:id="rId13" action="ppaction://hlinksldjump"/>
          </p:cNvPr>
          <p:cNvSpPr/>
          <p:nvPr/>
        </p:nvSpPr>
        <p:spPr>
          <a:xfrm>
            <a:off x="464343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38" name="Прямоугольник 37">
            <a:hlinkClick r:id="rId14" action="ppaction://hlinksldjump"/>
          </p:cNvPr>
          <p:cNvSpPr/>
          <p:nvPr/>
        </p:nvSpPr>
        <p:spPr>
          <a:xfrm>
            <a:off x="6072198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9" name="Прямоугольник 38">
            <a:hlinkClick r:id="rId15" action="ppaction://hlinksldjump"/>
          </p:cNvPr>
          <p:cNvSpPr/>
          <p:nvPr/>
        </p:nvSpPr>
        <p:spPr>
          <a:xfrm>
            <a:off x="185735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0" name="Прямоугольник 39">
            <a:hlinkClick r:id="rId16" action="ppaction://hlinksldjump"/>
          </p:cNvPr>
          <p:cNvSpPr/>
          <p:nvPr/>
        </p:nvSpPr>
        <p:spPr>
          <a:xfrm>
            <a:off x="3286116" y="5143512"/>
            <a:ext cx="785818" cy="1214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6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fbd0817e7554c8265d88a76cbb9b7341fe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530</Words>
  <Application>Microsoft Office PowerPoint</Application>
  <PresentationFormat>Экран (4:3)</PresentationFormat>
  <Paragraphs>390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Admin</cp:lastModifiedBy>
  <cp:revision>59</cp:revision>
  <dcterms:created xsi:type="dcterms:W3CDTF">2015-08-19T09:23:43Z</dcterms:created>
  <dcterms:modified xsi:type="dcterms:W3CDTF">2020-05-16T09:12:08Z</dcterms:modified>
</cp:coreProperties>
</file>