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27584" y="1844824"/>
            <a:ext cx="7632848" cy="30963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3222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</cp:revision>
  <dcterms:created xsi:type="dcterms:W3CDTF">2020-05-06T21:08:15Z</dcterms:created>
  <dcterms:modified xsi:type="dcterms:W3CDTF">2020-05-06T21:09:01Z</dcterms:modified>
</cp:coreProperties>
</file>