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ng"/>
          <p:cNvPicPr/>
          <p:nvPr/>
        </p:nvPicPr>
        <p:blipFill>
          <a:blip r:embed="rId2"/>
          <a:srcRect r="13123"/>
          <a:stretch>
            <a:fillRect/>
          </a:stretch>
        </p:blipFill>
        <p:spPr>
          <a:xfrm>
            <a:off x="755576" y="1196752"/>
            <a:ext cx="7488832" cy="432047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25108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</cp:revision>
  <dcterms:created xsi:type="dcterms:W3CDTF">2020-05-06T21:06:13Z</dcterms:created>
  <dcterms:modified xsi:type="dcterms:W3CDTF">2020-05-06T21:06:47Z</dcterms:modified>
</cp:coreProperties>
</file>